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33" r:id="rId51"/>
    <p:sldId id="334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E0B1C-40A4-8F40-A73F-C4A19649B900}" v="871" dt="2021-10-14T14:54:06.94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4"/>
    <p:restoredTop sz="97644"/>
  </p:normalViewPr>
  <p:slideViewPr>
    <p:cSldViewPr snapToGrid="0" snapToObjects="1">
      <p:cViewPr varScale="1">
        <p:scale>
          <a:sx n="200" d="100"/>
          <a:sy n="200" d="100"/>
        </p:scale>
        <p:origin x="55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Denis Levert" userId="523f62b0-2ba0-4dc0-b9d4-a4f89781e8dc" providerId="ADAL" clId="{083E0B1C-40A4-8F40-A73F-C4A19649B900}"/>
    <pc:docChg chg="undo custSel addSld modSld">
      <pc:chgData name="Denis Levert" userId="523f62b0-2ba0-4dc0-b9d4-a4f89781e8dc" providerId="ADAL" clId="{083E0B1C-40A4-8F40-A73F-C4A19649B900}" dt="2021-10-14T14:56:03.063" v="15748" actId="20577"/>
      <pc:docMkLst>
        <pc:docMk/>
      </pc:docMkLst>
      <pc:sldChg chg="modSp mod">
        <pc:chgData name="Denis Levert" userId="523f62b0-2ba0-4dc0-b9d4-a4f89781e8dc" providerId="ADAL" clId="{083E0B1C-40A4-8F40-A73F-C4A19649B900}" dt="2021-10-12T14:15:22.970" v="557" actId="6549"/>
        <pc:sldMkLst>
          <pc:docMk/>
          <pc:sldMk cId="1553432724" sldId="262"/>
        </pc:sldMkLst>
        <pc:spChg chg="mod">
          <ac:chgData name="Denis Levert" userId="523f62b0-2ba0-4dc0-b9d4-a4f89781e8dc" providerId="ADAL" clId="{083E0B1C-40A4-8F40-A73F-C4A19649B900}" dt="2021-10-12T14:15:22.970" v="557" actId="6549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">
        <pc:chgData name="Denis Levert" userId="523f62b0-2ba0-4dc0-b9d4-a4f89781e8dc" providerId="ADAL" clId="{083E0B1C-40A4-8F40-A73F-C4A19649B900}" dt="2021-10-12T14:58:11.108" v="1788" actId="164"/>
        <pc:sldMkLst>
          <pc:docMk/>
          <pc:sldMk cId="3288665831" sldId="263"/>
        </pc:sldMkLst>
        <pc:spChg chg="mod">
          <ac:chgData name="Denis Levert" userId="523f62b0-2ba0-4dc0-b9d4-a4f89781e8dc" providerId="ADAL" clId="{083E0B1C-40A4-8F40-A73F-C4A19649B900}" dt="2021-10-12T14:50:30.208" v="1580" actId="14100"/>
          <ac:spMkLst>
            <pc:docMk/>
            <pc:sldMk cId="3288665831" sldId="263"/>
            <ac:spMk id="5" creationId="{1B07C49E-AFFC-EC46-8930-E4D428F5F943}"/>
          </ac:spMkLst>
        </pc:spChg>
        <pc:grpChg chg="add mod">
          <ac:chgData name="Denis Levert" userId="523f62b0-2ba0-4dc0-b9d4-a4f89781e8dc" providerId="ADAL" clId="{083E0B1C-40A4-8F40-A73F-C4A19649B900}" dt="2021-10-12T14:58:11.108" v="1788" actId="164"/>
          <ac:grpSpMkLst>
            <pc:docMk/>
            <pc:sldMk cId="3288665831" sldId="263"/>
            <ac:grpSpMk id="30" creationId="{C9B9ED59-0AF2-6243-915C-6A644F8B7BDC}"/>
          </ac:grpSpMkLst>
        </pc:grpChg>
        <pc:graphicFrameChg chg="add mod modGraphic">
          <ac:chgData name="Denis Levert" userId="523f62b0-2ba0-4dc0-b9d4-a4f89781e8dc" providerId="ADAL" clId="{083E0B1C-40A4-8F40-A73F-C4A19649B900}" dt="2021-10-12T14:57:26.276" v="1787" actId="13822"/>
          <ac:graphicFrameMkLst>
            <pc:docMk/>
            <pc:sldMk cId="3288665831" sldId="263"/>
            <ac:graphicFrameMk id="2" creationId="{EC9CD85D-9C35-A649-95F9-7F31C44F52B8}"/>
          </ac:graphicFrameMkLst>
        </pc:graphicFrame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4" creationId="{ACD05924-A725-D741-AC07-36B5D47CAADC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8" creationId="{D4C9E7D4-8903-FE4E-B417-2B4ACE2EE6A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9" creationId="{21BC5889-A239-E44D-9F72-7DAA90987819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0" creationId="{84340C75-DAA8-6242-93FA-1A4271EFABA2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1" creationId="{D3B91BA2-C12E-AF42-8297-FA05A7FF8AE8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3" creationId="{18505E87-70C9-6A4B-BD75-474B0C4731CB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4" creationId="{590B3CDF-D74F-E746-90BF-E4EE1083827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5" creationId="{5AED6D09-117C-7544-BD51-3B2C48510C1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6" creationId="{FCF354E0-35E8-B44B-A14A-7982E198A538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7" creationId="{04E138F2-26AD-2D4E-BF14-BC6895584000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8" creationId="{4E1F7082-F1E9-3B4B-9CB0-3B9A8A6AA5B1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19" creationId="{09EC597B-83A5-7248-B4EF-17C2651EBCDA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0" creationId="{0FCB651F-3D34-9047-A9D3-EF58BBD4072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1" creationId="{4CD477F1-F3BF-8C4D-B4A7-19E6823B812D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2" creationId="{14D7C2E9-4410-5447-A573-2A0F7EECD0CA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4" creationId="{1E75F2A4-4F19-7240-BCB3-4132875AE1BD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7" creationId="{BE7C0A57-123A-4D4D-98E4-64C6DFD5C6F5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8" creationId="{E5E2AC5C-553B-734B-9305-A1D7E1012B73}"/>
          </ac:cxnSpMkLst>
        </pc:cxnChg>
        <pc:cxnChg chg="add mod">
          <ac:chgData name="Denis Levert" userId="523f62b0-2ba0-4dc0-b9d4-a4f89781e8dc" providerId="ADAL" clId="{083E0B1C-40A4-8F40-A73F-C4A19649B900}" dt="2021-10-12T14:58:11.108" v="1788" actId="164"/>
          <ac:cxnSpMkLst>
            <pc:docMk/>
            <pc:sldMk cId="3288665831" sldId="263"/>
            <ac:cxnSpMk id="29" creationId="{F445CAE8-4899-0D4C-88FF-F174275CB8B8}"/>
          </ac:cxnSpMkLst>
        </pc:cxnChg>
      </pc:sldChg>
      <pc:sldChg chg="addSp modSp mod">
        <pc:chgData name="Denis Levert" userId="523f62b0-2ba0-4dc0-b9d4-a4f89781e8dc" providerId="ADAL" clId="{083E0B1C-40A4-8F40-A73F-C4A19649B900}" dt="2021-10-12T15:54:44.277" v="3474" actId="14100"/>
        <pc:sldMkLst>
          <pc:docMk/>
          <pc:sldMk cId="2987552906" sldId="264"/>
        </pc:sldMkLst>
        <pc:spChg chg="mod">
          <ac:chgData name="Denis Levert" userId="523f62b0-2ba0-4dc0-b9d4-a4f89781e8dc" providerId="ADAL" clId="{083E0B1C-40A4-8F40-A73F-C4A19649B900}" dt="2021-10-12T15:54:44.277" v="3474" actId="14100"/>
          <ac:spMkLst>
            <pc:docMk/>
            <pc:sldMk cId="2987552906" sldId="264"/>
            <ac:spMk id="5" creationId="{1B07C49E-AFFC-EC46-8930-E4D428F5F943}"/>
          </ac:spMkLst>
        </pc:spChg>
        <pc:graphicFrameChg chg="add mod modGraphic">
          <ac:chgData name="Denis Levert" userId="523f62b0-2ba0-4dc0-b9d4-a4f89781e8dc" providerId="ADAL" clId="{083E0B1C-40A4-8F40-A73F-C4A19649B900}" dt="2021-10-12T15:51:47.151" v="3465" actId="14100"/>
          <ac:graphicFrameMkLst>
            <pc:docMk/>
            <pc:sldMk cId="2987552906" sldId="264"/>
            <ac:graphicFrameMk id="2" creationId="{E17A70FF-6B2A-C146-A492-004C3312EB75}"/>
          </ac:graphicFrameMkLst>
        </pc:graphicFrameChg>
      </pc:sldChg>
      <pc:sldChg chg="modSp mod">
        <pc:chgData name="Denis Levert" userId="523f62b0-2ba0-4dc0-b9d4-a4f89781e8dc" providerId="ADAL" clId="{083E0B1C-40A4-8F40-A73F-C4A19649B900}" dt="2021-10-12T18:41:04.246" v="5210" actId="255"/>
        <pc:sldMkLst>
          <pc:docMk/>
          <pc:sldMk cId="1578726356" sldId="265"/>
        </pc:sldMkLst>
        <pc:spChg chg="mod">
          <ac:chgData name="Denis Levert" userId="523f62b0-2ba0-4dc0-b9d4-a4f89781e8dc" providerId="ADAL" clId="{083E0B1C-40A4-8F40-A73F-C4A19649B900}" dt="2021-10-12T18:41:04.246" v="5210" actId="255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Denis Levert" userId="523f62b0-2ba0-4dc0-b9d4-a4f89781e8dc" providerId="ADAL" clId="{083E0B1C-40A4-8F40-A73F-C4A19649B900}" dt="2021-10-13T14:50:51.941" v="9032" actId="20577"/>
        <pc:sldMkLst>
          <pc:docMk/>
          <pc:sldMk cId="779971636" sldId="266"/>
        </pc:sldMkLst>
        <pc:spChg chg="mod">
          <ac:chgData name="Denis Levert" userId="523f62b0-2ba0-4dc0-b9d4-a4f89781e8dc" providerId="ADAL" clId="{083E0B1C-40A4-8F40-A73F-C4A19649B900}" dt="2021-10-13T14:50:51.941" v="9032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4:45:49.262" v="8770" actId="313"/>
        <pc:sldMkLst>
          <pc:docMk/>
          <pc:sldMk cId="3865605948" sldId="269"/>
        </pc:sldMkLst>
        <pc:spChg chg="mod">
          <ac:chgData name="Denis Levert" userId="523f62b0-2ba0-4dc0-b9d4-a4f89781e8dc" providerId="ADAL" clId="{083E0B1C-40A4-8F40-A73F-C4A19649B900}" dt="2021-10-13T14:45:49.262" v="8770" actId="313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35:52.803" v="8160" actId="14100"/>
          <ac:picMkLst>
            <pc:docMk/>
            <pc:sldMk cId="3865605948" sldId="269"/>
            <ac:picMk id="1026" creationId="{8DC36F8D-9F7B-574D-B606-F5C73CE00978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5:08:29.708" v="9806" actId="1076"/>
        <pc:sldMkLst>
          <pc:docMk/>
          <pc:sldMk cId="2727850971" sldId="270"/>
        </pc:sldMkLst>
        <pc:spChg chg="mod">
          <ac:chgData name="Denis Levert" userId="523f62b0-2ba0-4dc0-b9d4-a4f89781e8dc" providerId="ADAL" clId="{083E0B1C-40A4-8F40-A73F-C4A19649B900}" dt="2021-10-13T15:04:57.716" v="9786" actId="948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05:02.195" v="9787" actId="1076"/>
          <ac:spMkLst>
            <pc:docMk/>
            <pc:sldMk cId="2727850971" sldId="270"/>
            <ac:spMk id="6" creationId="{07ACD39C-B114-2046-8C77-AD194405BA16}"/>
          </ac:spMkLst>
        </pc:spChg>
        <pc:graphicFrameChg chg="add del mod modGraphic">
          <ac:chgData name="Denis Levert" userId="523f62b0-2ba0-4dc0-b9d4-a4f89781e8dc" providerId="ADAL" clId="{083E0B1C-40A4-8F40-A73F-C4A19649B900}" dt="2021-10-13T15:07:59.633" v="9803" actId="478"/>
          <ac:graphicFrameMkLst>
            <pc:docMk/>
            <pc:sldMk cId="2727850971" sldId="270"/>
            <ac:graphicFrameMk id="2" creationId="{8F06FE69-0325-164C-8D16-BF97D3D890C1}"/>
          </ac:graphicFrameMkLst>
        </pc:graphicFrameChg>
        <pc:picChg chg="add mod">
          <ac:chgData name="Denis Levert" userId="523f62b0-2ba0-4dc0-b9d4-a4f89781e8dc" providerId="ADAL" clId="{083E0B1C-40A4-8F40-A73F-C4A19649B900}" dt="2021-10-13T15:08:29.708" v="9806" actId="1076"/>
          <ac:picMkLst>
            <pc:docMk/>
            <pc:sldMk cId="2727850971" sldId="270"/>
            <ac:picMk id="7" creationId="{D0580039-4B1C-8045-A61A-2ED220B5B8A8}"/>
          </ac:picMkLst>
        </pc:picChg>
      </pc:sldChg>
      <pc:sldChg chg="modSp mod">
        <pc:chgData name="Denis Levert" userId="523f62b0-2ba0-4dc0-b9d4-a4f89781e8dc" providerId="ADAL" clId="{083E0B1C-40A4-8F40-A73F-C4A19649B900}" dt="2021-10-13T17:26:19.107" v="13883" actId="33524"/>
        <pc:sldMkLst>
          <pc:docMk/>
          <pc:sldMk cId="1630123617" sldId="274"/>
        </pc:sldMkLst>
        <pc:spChg chg="mod">
          <ac:chgData name="Denis Levert" userId="523f62b0-2ba0-4dc0-b9d4-a4f89781e8dc" providerId="ADAL" clId="{083E0B1C-40A4-8F40-A73F-C4A19649B900}" dt="2021-10-13T17:26:19.107" v="13883" actId="33524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Denis Levert" userId="523f62b0-2ba0-4dc0-b9d4-a4f89781e8dc" providerId="ADAL" clId="{083E0B1C-40A4-8F40-A73F-C4A19649B900}" dt="2021-10-13T17:36:30.933" v="14218" actId="207"/>
        <pc:sldMkLst>
          <pc:docMk/>
          <pc:sldMk cId="3410008520" sldId="275"/>
        </pc:sldMkLst>
        <pc:spChg chg="mod">
          <ac:chgData name="Denis Levert" userId="523f62b0-2ba0-4dc0-b9d4-a4f89781e8dc" providerId="ADAL" clId="{083E0B1C-40A4-8F40-A73F-C4A19649B900}" dt="2021-10-13T17:36:30.933" v="14218" actId="207"/>
          <ac:spMkLst>
            <pc:docMk/>
            <pc:sldMk cId="3410008520" sldId="275"/>
            <ac:spMk id="5" creationId="{28684E62-A9F8-4E7A-AB01-78893062A1B4}"/>
          </ac:spMkLst>
        </pc:spChg>
      </pc:sldChg>
      <pc:sldChg chg="modSp mod">
        <pc:chgData name="Denis Levert" userId="523f62b0-2ba0-4dc0-b9d4-a4f89781e8dc" providerId="ADAL" clId="{083E0B1C-40A4-8F40-A73F-C4A19649B900}" dt="2021-10-12T20:25:38.786" v="6066" actId="20577"/>
        <pc:sldMkLst>
          <pc:docMk/>
          <pc:sldMk cId="148114319" sldId="276"/>
        </pc:sldMkLst>
        <pc:spChg chg="mod">
          <ac:chgData name="Denis Levert" userId="523f62b0-2ba0-4dc0-b9d4-a4f89781e8dc" providerId="ADAL" clId="{083E0B1C-40A4-8F40-A73F-C4A19649B900}" dt="2021-10-12T20:25:38.786" v="606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7:15:00.806" v="13171" actId="20577"/>
        <pc:sldMkLst>
          <pc:docMk/>
          <pc:sldMk cId="2459446073" sldId="289"/>
        </pc:sldMkLst>
        <pc:spChg chg="mod">
          <ac:chgData name="Denis Levert" userId="523f62b0-2ba0-4dc0-b9d4-a4f89781e8dc" providerId="ADAL" clId="{083E0B1C-40A4-8F40-A73F-C4A19649B900}" dt="2021-10-13T17:15:00.806" v="13171" actId="20577"/>
          <ac:spMkLst>
            <pc:docMk/>
            <pc:sldMk cId="2459446073" sldId="289"/>
            <ac:spMk id="5" creationId="{1B07C49E-AFFC-EC46-8930-E4D428F5F943}"/>
          </ac:spMkLst>
        </pc:spChg>
        <pc:graphicFrameChg chg="add mod">
          <ac:chgData name="Denis Levert" userId="523f62b0-2ba0-4dc0-b9d4-a4f89781e8dc" providerId="ADAL" clId="{083E0B1C-40A4-8F40-A73F-C4A19649B900}" dt="2021-10-13T17:12:29.865" v="13101" actId="14100"/>
          <ac:graphicFrameMkLst>
            <pc:docMk/>
            <pc:sldMk cId="2459446073" sldId="289"/>
            <ac:graphicFrameMk id="2" creationId="{E8DB8A5F-431E-044E-BE4E-3540ADC256A7}"/>
          </ac:graphicFrameMkLst>
        </pc:graphicFrameChg>
      </pc:sldChg>
      <pc:sldChg chg="addSp modSp mod">
        <pc:chgData name="Denis Levert" userId="523f62b0-2ba0-4dc0-b9d4-a4f89781e8dc" providerId="ADAL" clId="{083E0B1C-40A4-8F40-A73F-C4A19649B900}" dt="2021-10-13T14:32:12.353" v="8149" actId="27636"/>
        <pc:sldMkLst>
          <pc:docMk/>
          <pc:sldMk cId="1813711241" sldId="293"/>
        </pc:sldMkLst>
        <pc:spChg chg="mod">
          <ac:chgData name="Denis Levert" userId="523f62b0-2ba0-4dc0-b9d4-a4f89781e8dc" providerId="ADAL" clId="{083E0B1C-40A4-8F40-A73F-C4A19649B900}" dt="2021-10-13T14:32:12.353" v="8149" actId="27636"/>
          <ac:spMkLst>
            <pc:docMk/>
            <pc:sldMk cId="1813711241" sldId="293"/>
            <ac:spMk id="5" creationId="{1B07C49E-AFFC-EC46-8930-E4D428F5F943}"/>
          </ac:spMkLst>
        </pc:spChg>
        <pc:graphicFrameChg chg="add mod modGraphic">
          <ac:chgData name="Denis Levert" userId="523f62b0-2ba0-4dc0-b9d4-a4f89781e8dc" providerId="ADAL" clId="{083E0B1C-40A4-8F40-A73F-C4A19649B900}" dt="2021-10-13T14:31:13.349" v="8135" actId="14100"/>
          <ac:graphicFrameMkLst>
            <pc:docMk/>
            <pc:sldMk cId="1813711241" sldId="293"/>
            <ac:graphicFrameMk id="2" creationId="{F919D7A9-BA95-2042-AF14-B26245259795}"/>
          </ac:graphicFrameMkLst>
        </pc:graphicFrameChg>
      </pc:sldChg>
      <pc:sldChg chg="addSp delSp modSp mod">
        <pc:chgData name="Denis Levert" userId="523f62b0-2ba0-4dc0-b9d4-a4f89781e8dc" providerId="ADAL" clId="{083E0B1C-40A4-8F40-A73F-C4A19649B900}" dt="2021-10-13T16:03:00.641" v="11770" actId="6549"/>
        <pc:sldMkLst>
          <pc:docMk/>
          <pc:sldMk cId="981671777" sldId="296"/>
        </pc:sldMkLst>
        <pc:spChg chg="mod">
          <ac:chgData name="Denis Levert" userId="523f62b0-2ba0-4dc0-b9d4-a4f89781e8dc" providerId="ADAL" clId="{083E0B1C-40A4-8F40-A73F-C4A19649B900}" dt="2021-10-13T15:58:42.200" v="11533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Denis Levert" userId="523f62b0-2ba0-4dc0-b9d4-a4f89781e8dc" providerId="ADAL" clId="{083E0B1C-40A4-8F40-A73F-C4A19649B900}" dt="2021-10-13T16:03:00.641" v="11770" actId="6549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Denis Levert" userId="523f62b0-2ba0-4dc0-b9d4-a4f89781e8dc" providerId="ADAL" clId="{083E0B1C-40A4-8F40-A73F-C4A19649B900}" dt="2021-10-13T16:00:48.028" v="11617" actId="478"/>
          <ac:picMkLst>
            <pc:docMk/>
            <pc:sldMk cId="981671777" sldId="296"/>
            <ac:picMk id="4" creationId="{A7773E8B-2490-5B43-88A0-152469099CB7}"/>
          </ac:picMkLst>
        </pc:picChg>
        <pc:picChg chg="add mod">
          <ac:chgData name="Denis Levert" userId="523f62b0-2ba0-4dc0-b9d4-a4f89781e8dc" providerId="ADAL" clId="{083E0B1C-40A4-8F40-A73F-C4A19649B900}" dt="2021-10-13T16:01:10.011" v="11621" actId="14100"/>
          <ac:picMkLst>
            <pc:docMk/>
            <pc:sldMk cId="981671777" sldId="296"/>
            <ac:picMk id="6" creationId="{923A40E2-F79E-AE47-8192-30BA068F94C2}"/>
          </ac:picMkLst>
        </pc:picChg>
      </pc:sldChg>
      <pc:sldChg chg="addSp delSp modSp mod">
        <pc:chgData name="Denis Levert" userId="523f62b0-2ba0-4dc0-b9d4-a4f89781e8dc" providerId="ADAL" clId="{083E0B1C-40A4-8F40-A73F-C4A19649B900}" dt="2021-10-12T15:54:22.932" v="3471" actId="404"/>
        <pc:sldMkLst>
          <pc:docMk/>
          <pc:sldMk cId="280316088" sldId="299"/>
        </pc:sldMkLst>
        <pc:spChg chg="add mod topLvl">
          <ac:chgData name="Denis Levert" userId="523f62b0-2ba0-4dc0-b9d4-a4f89781e8dc" providerId="ADAL" clId="{083E0B1C-40A4-8F40-A73F-C4A19649B900}" dt="2021-10-12T14:29:57.575" v="708" actId="1076"/>
          <ac:spMkLst>
            <pc:docMk/>
            <pc:sldMk cId="280316088" sldId="299"/>
            <ac:spMk id="2" creationId="{04F8D266-8E91-4745-BB44-B181A9133B3E}"/>
          </ac:spMkLst>
        </pc:spChg>
        <pc:spChg chg="mod">
          <ac:chgData name="Denis Levert" userId="523f62b0-2ba0-4dc0-b9d4-a4f89781e8dc" providerId="ADAL" clId="{083E0B1C-40A4-8F40-A73F-C4A19649B900}" dt="2021-10-12T15:54:22.932" v="3471" actId="404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Denis Levert" userId="523f62b0-2ba0-4dc0-b9d4-a4f89781e8dc" providerId="ADAL" clId="{083E0B1C-40A4-8F40-A73F-C4A19649B900}" dt="2021-10-12T14:40:38.837" v="989" actId="20577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Denis Levert" userId="523f62b0-2ba0-4dc0-b9d4-a4f89781e8dc" providerId="ADAL" clId="{083E0B1C-40A4-8F40-A73F-C4A19649B900}" dt="2021-10-12T14:40:19.241" v="986" actId="1076"/>
          <ac:spMkLst>
            <pc:docMk/>
            <pc:sldMk cId="280316088" sldId="299"/>
            <ac:spMk id="6" creationId="{772D0411-8FF8-C540-84AE-DBA0703D368C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7" creationId="{D51BCD6E-88D8-BA4D-840B-7DA9AE95C595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8" creationId="{D0AE903A-F116-E743-BB00-0E0287B478B2}"/>
          </ac:spMkLst>
        </pc:spChg>
        <pc:spChg chg="add mod topLvl">
          <ac:chgData name="Denis Levert" userId="523f62b0-2ba0-4dc0-b9d4-a4f89781e8dc" providerId="ADAL" clId="{083E0B1C-40A4-8F40-A73F-C4A19649B900}" dt="2021-10-12T14:29:49.504" v="707" actId="408"/>
          <ac:spMkLst>
            <pc:docMk/>
            <pc:sldMk cId="280316088" sldId="299"/>
            <ac:spMk id="9" creationId="{86176F9D-43E6-7F45-9E77-CC37BFCD2A33}"/>
          </ac:spMkLst>
        </pc:spChg>
        <pc:spChg chg="add mod topLvl">
          <ac:chgData name="Denis Levert" userId="523f62b0-2ba0-4dc0-b9d4-a4f89781e8dc" providerId="ADAL" clId="{083E0B1C-40A4-8F40-A73F-C4A19649B900}" dt="2021-10-12T14:30:23.705" v="713" actId="1076"/>
          <ac:spMkLst>
            <pc:docMk/>
            <pc:sldMk cId="280316088" sldId="299"/>
            <ac:spMk id="10" creationId="{002767A0-ACEB-6740-8EFD-C624BFF2D05E}"/>
          </ac:spMkLst>
        </pc:spChg>
        <pc:spChg chg="add del mod">
          <ac:chgData name="Denis Levert" userId="523f62b0-2ba0-4dc0-b9d4-a4f89781e8dc" providerId="ADAL" clId="{083E0B1C-40A4-8F40-A73F-C4A19649B900}" dt="2021-10-12T14:24:41.819" v="637" actId="478"/>
          <ac:spMkLst>
            <pc:docMk/>
            <pc:sldMk cId="280316088" sldId="299"/>
            <ac:spMk id="12" creationId="{19872A5E-8DB5-4244-AE56-20589674163A}"/>
          </ac:spMkLst>
        </pc:spChg>
        <pc:spChg chg="add mod">
          <ac:chgData name="Denis Levert" userId="523f62b0-2ba0-4dc0-b9d4-a4f89781e8dc" providerId="ADAL" clId="{083E0B1C-40A4-8F40-A73F-C4A19649B900}" dt="2021-10-12T14:30:58.775" v="715" actId="1076"/>
          <ac:spMkLst>
            <pc:docMk/>
            <pc:sldMk cId="280316088" sldId="299"/>
            <ac:spMk id="13" creationId="{2E83EF51-1443-5F48-9169-4313C4CA3182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4" creationId="{4C5438EF-D443-CB41-A07B-CC9023F1779E}"/>
          </ac:spMkLst>
        </pc:spChg>
        <pc:spChg chg="add mod">
          <ac:chgData name="Denis Levert" userId="523f62b0-2ba0-4dc0-b9d4-a4f89781e8dc" providerId="ADAL" clId="{083E0B1C-40A4-8F40-A73F-C4A19649B900}" dt="2021-10-12T14:30:08.128" v="709" actId="1076"/>
          <ac:spMkLst>
            <pc:docMk/>
            <pc:sldMk cId="280316088" sldId="299"/>
            <ac:spMk id="15" creationId="{96239899-D82E-D24E-B57E-103BBC1191FD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6" creationId="{F93AB513-2734-194E-BA26-A9E5B17826CA}"/>
          </ac:spMkLst>
        </pc:spChg>
        <pc:spChg chg="add mod">
          <ac:chgData name="Denis Levert" userId="523f62b0-2ba0-4dc0-b9d4-a4f89781e8dc" providerId="ADAL" clId="{083E0B1C-40A4-8F40-A73F-C4A19649B900}" dt="2021-10-12T14:35:28.691" v="925" actId="1076"/>
          <ac:spMkLst>
            <pc:docMk/>
            <pc:sldMk cId="280316088" sldId="299"/>
            <ac:spMk id="17" creationId="{2401539A-CF1A-244C-8CF5-16A66B8BAD19}"/>
          </ac:spMkLst>
        </pc:spChg>
        <pc:spChg chg="add mod">
          <ac:chgData name="Denis Levert" userId="523f62b0-2ba0-4dc0-b9d4-a4f89781e8dc" providerId="ADAL" clId="{083E0B1C-40A4-8F40-A73F-C4A19649B900}" dt="2021-10-12T14:35:34.407" v="926" actId="1076"/>
          <ac:spMkLst>
            <pc:docMk/>
            <pc:sldMk cId="280316088" sldId="299"/>
            <ac:spMk id="18" creationId="{3C3D2E85-D12E-0241-A5CB-EE512B1FE607}"/>
          </ac:spMkLst>
        </pc:spChg>
        <pc:spChg chg="add mod">
          <ac:chgData name="Denis Levert" userId="523f62b0-2ba0-4dc0-b9d4-a4f89781e8dc" providerId="ADAL" clId="{083E0B1C-40A4-8F40-A73F-C4A19649B900}" dt="2021-10-12T14:37:52.536" v="956" actId="13822"/>
          <ac:spMkLst>
            <pc:docMk/>
            <pc:sldMk cId="280316088" sldId="299"/>
            <ac:spMk id="19" creationId="{B7D4863B-A223-334D-818F-7F28504AE954}"/>
          </ac:spMkLst>
        </pc:spChg>
        <pc:spChg chg="add mod">
          <ac:chgData name="Denis Levert" userId="523f62b0-2ba0-4dc0-b9d4-a4f89781e8dc" providerId="ADAL" clId="{083E0B1C-40A4-8F40-A73F-C4A19649B900}" dt="2021-10-12T14:36:47.606" v="934" actId="17032"/>
          <ac:spMkLst>
            <pc:docMk/>
            <pc:sldMk cId="280316088" sldId="299"/>
            <ac:spMk id="20" creationId="{6CEF4E72-AFD4-F541-A3C6-1C5228B2E69F}"/>
          </ac:spMkLst>
        </pc:spChg>
        <pc:spChg chg="add mod">
          <ac:chgData name="Denis Levert" userId="523f62b0-2ba0-4dc0-b9d4-a4f89781e8dc" providerId="ADAL" clId="{083E0B1C-40A4-8F40-A73F-C4A19649B900}" dt="2021-10-12T14:36:57.703" v="936" actId="1076"/>
          <ac:spMkLst>
            <pc:docMk/>
            <pc:sldMk cId="280316088" sldId="299"/>
            <ac:spMk id="21" creationId="{A636B679-1C46-1B43-B058-9394EC49DC2A}"/>
          </ac:spMkLst>
        </pc:spChg>
        <pc:spChg chg="add mod">
          <ac:chgData name="Denis Levert" userId="523f62b0-2ba0-4dc0-b9d4-a4f89781e8dc" providerId="ADAL" clId="{083E0B1C-40A4-8F40-A73F-C4A19649B900}" dt="2021-10-12T14:37:07.115" v="940" actId="1076"/>
          <ac:spMkLst>
            <pc:docMk/>
            <pc:sldMk cId="280316088" sldId="299"/>
            <ac:spMk id="22" creationId="{DB3C2B03-5947-574D-9089-8AD8C1CF0152}"/>
          </ac:spMkLst>
        </pc:spChg>
        <pc:spChg chg="add mod">
          <ac:chgData name="Denis Levert" userId="523f62b0-2ba0-4dc0-b9d4-a4f89781e8dc" providerId="ADAL" clId="{083E0B1C-40A4-8F40-A73F-C4A19649B900}" dt="2021-10-12T14:37:13.279" v="942" actId="1076"/>
          <ac:spMkLst>
            <pc:docMk/>
            <pc:sldMk cId="280316088" sldId="299"/>
            <ac:spMk id="23" creationId="{4952CF64-7A27-9C48-BC10-FBF3391CE3C8}"/>
          </ac:spMkLst>
        </pc:spChg>
        <pc:spChg chg="add del mod">
          <ac:chgData name="Denis Levert" userId="523f62b0-2ba0-4dc0-b9d4-a4f89781e8dc" providerId="ADAL" clId="{083E0B1C-40A4-8F40-A73F-C4A19649B900}" dt="2021-10-12T14:38:45.634" v="962" actId="478"/>
          <ac:spMkLst>
            <pc:docMk/>
            <pc:sldMk cId="280316088" sldId="299"/>
            <ac:spMk id="24" creationId="{2EF7A4C6-3E28-F240-B4E8-4D60B522AF24}"/>
          </ac:spMkLst>
        </pc:spChg>
        <pc:spChg chg="add del mod">
          <ac:chgData name="Denis Levert" userId="523f62b0-2ba0-4dc0-b9d4-a4f89781e8dc" providerId="ADAL" clId="{083E0B1C-40A4-8F40-A73F-C4A19649B900}" dt="2021-10-12T14:38:44.673" v="961" actId="478"/>
          <ac:spMkLst>
            <pc:docMk/>
            <pc:sldMk cId="280316088" sldId="299"/>
            <ac:spMk id="25" creationId="{F4DDDD85-1995-F840-9302-9832991E558F}"/>
          </ac:spMkLst>
        </pc:spChg>
        <pc:spChg chg="add mod">
          <ac:chgData name="Denis Levert" userId="523f62b0-2ba0-4dc0-b9d4-a4f89781e8dc" providerId="ADAL" clId="{083E0B1C-40A4-8F40-A73F-C4A19649B900}" dt="2021-10-12T14:37:44.427" v="954" actId="1076"/>
          <ac:spMkLst>
            <pc:docMk/>
            <pc:sldMk cId="280316088" sldId="299"/>
            <ac:spMk id="26" creationId="{E7A94528-BB99-4346-B23B-24E135AEEB86}"/>
          </ac:spMkLst>
        </pc:spChg>
        <pc:spChg chg="add mod">
          <ac:chgData name="Denis Levert" userId="523f62b0-2ba0-4dc0-b9d4-a4f89781e8dc" providerId="ADAL" clId="{083E0B1C-40A4-8F40-A73F-C4A19649B900}" dt="2021-10-12T14:39:34.062" v="972" actId="14100"/>
          <ac:spMkLst>
            <pc:docMk/>
            <pc:sldMk cId="280316088" sldId="299"/>
            <ac:spMk id="27" creationId="{052F47D7-76EF-124A-BDC4-1EB9B57F0EAB}"/>
          </ac:spMkLst>
        </pc:spChg>
        <pc:grpChg chg="add del mod">
          <ac:chgData name="Denis Levert" userId="523f62b0-2ba0-4dc0-b9d4-a4f89781e8dc" providerId="ADAL" clId="{083E0B1C-40A4-8F40-A73F-C4A19649B900}" dt="2021-10-12T14:28:47.282" v="681" actId="165"/>
          <ac:grpSpMkLst>
            <pc:docMk/>
            <pc:sldMk cId="280316088" sldId="299"/>
            <ac:grpSpMk id="11" creationId="{659FAB65-1F15-4943-B311-BA86D3B33543}"/>
          </ac:grpSpMkLst>
        </pc:grpChg>
      </pc:sldChg>
      <pc:sldChg chg="addSp modSp mod">
        <pc:chgData name="Denis Levert" userId="523f62b0-2ba0-4dc0-b9d4-a4f89781e8dc" providerId="ADAL" clId="{083E0B1C-40A4-8F40-A73F-C4A19649B900}" dt="2021-10-12T15:54:31.793" v="3472" actId="255"/>
        <pc:sldMkLst>
          <pc:docMk/>
          <pc:sldMk cId="1385553969" sldId="302"/>
        </pc:sldMkLst>
        <pc:spChg chg="mod">
          <ac:chgData name="Denis Levert" userId="523f62b0-2ba0-4dc0-b9d4-a4f89781e8dc" providerId="ADAL" clId="{083E0B1C-40A4-8F40-A73F-C4A19649B900}" dt="2021-10-12T15:35:25.159" v="2770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Denis Levert" userId="523f62b0-2ba0-4dc0-b9d4-a4f89781e8dc" providerId="ADAL" clId="{083E0B1C-40A4-8F40-A73F-C4A19649B900}" dt="2021-10-12T15:54:31.793" v="3472" actId="255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Denis Levert" userId="523f62b0-2ba0-4dc0-b9d4-a4f89781e8dc" providerId="ADAL" clId="{083E0B1C-40A4-8F40-A73F-C4A19649B900}" dt="2021-10-12T15:32:37.015" v="2689" actId="1076"/>
          <ac:spMkLst>
            <pc:docMk/>
            <pc:sldMk cId="1385553969" sldId="302"/>
            <ac:spMk id="7" creationId="{7D758D8F-9FA2-BA4E-A558-E72671E0FF04}"/>
          </ac:spMkLst>
        </pc:spChg>
        <pc:spChg chg="add mod">
          <ac:chgData name="Denis Levert" userId="523f62b0-2ba0-4dc0-b9d4-a4f89781e8dc" providerId="ADAL" clId="{083E0B1C-40A4-8F40-A73F-C4A19649B900}" dt="2021-10-12T15:32:43.321" v="2692" actId="14100"/>
          <ac:spMkLst>
            <pc:docMk/>
            <pc:sldMk cId="1385553969" sldId="302"/>
            <ac:spMk id="8" creationId="{CEA4A7D8-F35C-DC4B-B1D1-08AFB30AABE8}"/>
          </ac:spMkLst>
        </pc:spChg>
        <pc:spChg chg="add mod">
          <ac:chgData name="Denis Levert" userId="523f62b0-2ba0-4dc0-b9d4-a4f89781e8dc" providerId="ADAL" clId="{083E0B1C-40A4-8F40-A73F-C4A19649B900}" dt="2021-10-12T15:32:53.733" v="2711" actId="20577"/>
          <ac:spMkLst>
            <pc:docMk/>
            <pc:sldMk cId="1385553969" sldId="302"/>
            <ac:spMk id="9" creationId="{9C5815B1-7906-FF42-B5AA-B95A69C71984}"/>
          </ac:spMkLst>
        </pc:spChg>
        <pc:spChg chg="add mod">
          <ac:chgData name="Denis Levert" userId="523f62b0-2ba0-4dc0-b9d4-a4f89781e8dc" providerId="ADAL" clId="{083E0B1C-40A4-8F40-A73F-C4A19649B900}" dt="2021-10-12T15:33:25.477" v="2734" actId="20577"/>
          <ac:spMkLst>
            <pc:docMk/>
            <pc:sldMk cId="1385553969" sldId="302"/>
            <ac:spMk id="10" creationId="{641F8DA2-9861-8942-BE64-0D0B034EB051}"/>
          </ac:spMkLst>
        </pc:spChg>
        <pc:spChg chg="add mod">
          <ac:chgData name="Denis Levert" userId="523f62b0-2ba0-4dc0-b9d4-a4f89781e8dc" providerId="ADAL" clId="{083E0B1C-40A4-8F40-A73F-C4A19649B900}" dt="2021-10-12T15:33:17.038" v="2724" actId="20577"/>
          <ac:spMkLst>
            <pc:docMk/>
            <pc:sldMk cId="1385553969" sldId="302"/>
            <ac:spMk id="12" creationId="{32A01D81-8BC4-3243-951A-865C48AE2E6A}"/>
          </ac:spMkLst>
        </pc:spChg>
        <pc:spChg chg="add mod">
          <ac:chgData name="Denis Levert" userId="523f62b0-2ba0-4dc0-b9d4-a4f89781e8dc" providerId="ADAL" clId="{083E0B1C-40A4-8F40-A73F-C4A19649B900}" dt="2021-10-12T15:34:50.569" v="2762" actId="13822"/>
          <ac:spMkLst>
            <pc:docMk/>
            <pc:sldMk cId="1385553969" sldId="302"/>
            <ac:spMk id="13" creationId="{93388A92-4299-424A-BAE7-F4C0E723B273}"/>
          </ac:spMkLst>
        </pc:spChg>
        <pc:spChg chg="add mod">
          <ac:chgData name="Denis Levert" userId="523f62b0-2ba0-4dc0-b9d4-a4f89781e8dc" providerId="ADAL" clId="{083E0B1C-40A4-8F40-A73F-C4A19649B900}" dt="2021-10-12T15:34:39.169" v="2761" actId="1076"/>
          <ac:spMkLst>
            <pc:docMk/>
            <pc:sldMk cId="1385553969" sldId="302"/>
            <ac:spMk id="14" creationId="{D647D78C-0D7C-9441-BA4C-AC4B1E73DDA9}"/>
          </ac:spMkLst>
        </pc:spChg>
        <pc:spChg chg="add mod">
          <ac:chgData name="Denis Levert" userId="523f62b0-2ba0-4dc0-b9d4-a4f89781e8dc" providerId="ADAL" clId="{083E0B1C-40A4-8F40-A73F-C4A19649B900}" dt="2021-10-12T15:34:10.750" v="2752" actId="1076"/>
          <ac:spMkLst>
            <pc:docMk/>
            <pc:sldMk cId="1385553969" sldId="302"/>
            <ac:spMk id="15" creationId="{DB22DD81-6116-424A-B5C2-D4EF92B455E3}"/>
          </ac:spMkLst>
        </pc:spChg>
        <pc:spChg chg="add mod">
          <ac:chgData name="Denis Levert" userId="523f62b0-2ba0-4dc0-b9d4-a4f89781e8dc" providerId="ADAL" clId="{083E0B1C-40A4-8F40-A73F-C4A19649B900}" dt="2021-10-12T15:34:17.544" v="2754" actId="1076"/>
          <ac:spMkLst>
            <pc:docMk/>
            <pc:sldMk cId="1385553969" sldId="302"/>
            <ac:spMk id="16" creationId="{E35595BE-247D-4E41-BBB3-788722028D9F}"/>
          </ac:spMkLst>
        </pc:spChg>
        <pc:spChg chg="add mod">
          <ac:chgData name="Denis Levert" userId="523f62b0-2ba0-4dc0-b9d4-a4f89781e8dc" providerId="ADAL" clId="{083E0B1C-40A4-8F40-A73F-C4A19649B900}" dt="2021-10-12T15:34:28" v="2758" actId="14100"/>
          <ac:spMkLst>
            <pc:docMk/>
            <pc:sldMk cId="1385553969" sldId="302"/>
            <ac:spMk id="17" creationId="{31398EB9-F91E-044A-B884-6E26DD5331C4}"/>
          </ac:spMkLst>
        </pc:spChg>
        <pc:spChg chg="add mod">
          <ac:chgData name="Denis Levert" userId="523f62b0-2ba0-4dc0-b9d4-a4f89781e8dc" providerId="ADAL" clId="{083E0B1C-40A4-8F40-A73F-C4A19649B900}" dt="2021-10-12T15:34:34.519" v="2760" actId="1076"/>
          <ac:spMkLst>
            <pc:docMk/>
            <pc:sldMk cId="1385553969" sldId="302"/>
            <ac:spMk id="18" creationId="{89DB4F99-8A0C-4049-BB0A-19C191D509FA}"/>
          </ac:spMkLst>
        </pc:spChg>
      </pc:sldChg>
      <pc:sldChg chg="modSp mod">
        <pc:chgData name="Denis Levert" userId="523f62b0-2ba0-4dc0-b9d4-a4f89781e8dc" providerId="ADAL" clId="{083E0B1C-40A4-8F40-A73F-C4A19649B900}" dt="2021-10-13T13:41:00.420" v="7175" actId="27636"/>
        <pc:sldMkLst>
          <pc:docMk/>
          <pc:sldMk cId="334532777" sldId="303"/>
        </pc:sldMkLst>
        <pc:spChg chg="mod">
          <ac:chgData name="Denis Levert" userId="523f62b0-2ba0-4dc0-b9d4-a4f89781e8dc" providerId="ADAL" clId="{083E0B1C-40A4-8F40-A73F-C4A19649B900}" dt="2021-10-13T13:41:00.420" v="7175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Denis Levert" userId="523f62b0-2ba0-4dc0-b9d4-a4f89781e8dc" providerId="ADAL" clId="{083E0B1C-40A4-8F40-A73F-C4A19649B900}" dt="2021-10-13T14:46:04.671" v="8784" actId="20577"/>
        <pc:sldMkLst>
          <pc:docMk/>
          <pc:sldMk cId="3869789237" sldId="304"/>
        </pc:sldMkLst>
        <pc:spChg chg="mod">
          <ac:chgData name="Denis Levert" userId="523f62b0-2ba0-4dc0-b9d4-a4f89781e8dc" providerId="ADAL" clId="{083E0B1C-40A4-8F40-A73F-C4A19649B900}" dt="2021-10-13T14:46:04.671" v="8784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0:34.361" v="8416" actId="14100"/>
          <ac:picMkLst>
            <pc:docMk/>
            <pc:sldMk cId="3869789237" sldId="304"/>
            <ac:picMk id="2050" creationId="{23E1D139-14B5-FE40-B514-1E56906B93DA}"/>
          </ac:picMkLst>
        </pc:picChg>
      </pc:sldChg>
      <pc:sldChg chg="addSp modSp mod">
        <pc:chgData name="Denis Levert" userId="523f62b0-2ba0-4dc0-b9d4-a4f89781e8dc" providerId="ADAL" clId="{083E0B1C-40A4-8F40-A73F-C4A19649B900}" dt="2021-10-13T14:50:28.795" v="9030" actId="20577"/>
        <pc:sldMkLst>
          <pc:docMk/>
          <pc:sldMk cId="80090182" sldId="305"/>
        </pc:sldMkLst>
        <pc:spChg chg="mod">
          <ac:chgData name="Denis Levert" userId="523f62b0-2ba0-4dc0-b9d4-a4f89781e8dc" providerId="ADAL" clId="{083E0B1C-40A4-8F40-A73F-C4A19649B900}" dt="2021-10-13T14:50:28.795" v="9030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4:08.975" v="8643" actId="14100"/>
          <ac:picMkLst>
            <pc:docMk/>
            <pc:sldMk cId="80090182" sldId="305"/>
            <ac:picMk id="3074" creationId="{87F2EF9B-8768-1945-9E61-50DE6C936675}"/>
          </ac:picMkLst>
        </pc:picChg>
      </pc:sldChg>
      <pc:sldChg chg="addSp modSp mod">
        <pc:chgData name="Denis Levert" userId="523f62b0-2ba0-4dc0-b9d4-a4f89781e8dc" providerId="ADAL" clId="{083E0B1C-40A4-8F40-A73F-C4A19649B900}" dt="2021-10-13T14:57:24.591" v="9447" actId="27636"/>
        <pc:sldMkLst>
          <pc:docMk/>
          <pc:sldMk cId="3145340593" sldId="306"/>
        </pc:sldMkLst>
        <pc:spChg chg="mod">
          <ac:chgData name="Denis Levert" userId="523f62b0-2ba0-4dc0-b9d4-a4f89781e8dc" providerId="ADAL" clId="{083E0B1C-40A4-8F40-A73F-C4A19649B900}" dt="2021-10-13T14:57:24.591" v="9447" actId="27636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53:42.478" v="9224" actId="14100"/>
          <ac:picMkLst>
            <pc:docMk/>
            <pc:sldMk cId="3145340593" sldId="306"/>
            <ac:picMk id="5122" creationId="{4E61710F-7883-B04F-B2B1-53DEDB94DBA9}"/>
          </ac:picMkLst>
        </pc:picChg>
      </pc:sldChg>
      <pc:sldChg chg="addSp modSp mod">
        <pc:chgData name="Denis Levert" userId="523f62b0-2ba0-4dc0-b9d4-a4f89781e8dc" providerId="ADAL" clId="{083E0B1C-40A4-8F40-A73F-C4A19649B900}" dt="2021-10-13T14:53:04.715" v="9220" actId="27636"/>
        <pc:sldMkLst>
          <pc:docMk/>
          <pc:sldMk cId="1106727586" sldId="307"/>
        </pc:sldMkLst>
        <pc:spChg chg="mod">
          <ac:chgData name="Denis Levert" userId="523f62b0-2ba0-4dc0-b9d4-a4f89781e8dc" providerId="ADAL" clId="{083E0B1C-40A4-8F40-A73F-C4A19649B900}" dt="2021-10-13T14:53:04.715" v="9220" actId="276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49:20.798" v="9012" actId="14100"/>
          <ac:picMkLst>
            <pc:docMk/>
            <pc:sldMk cId="1106727586" sldId="307"/>
            <ac:picMk id="4098" creationId="{1420B918-7236-D34C-9B4B-D695E93F0AFE}"/>
          </ac:picMkLst>
        </pc:picChg>
      </pc:sldChg>
      <pc:sldChg chg="addSp modSp mod">
        <pc:chgData name="Denis Levert" userId="523f62b0-2ba0-4dc0-b9d4-a4f89781e8dc" providerId="ADAL" clId="{083E0B1C-40A4-8F40-A73F-C4A19649B900}" dt="2021-10-13T15:00:05.001" v="9630" actId="27636"/>
        <pc:sldMkLst>
          <pc:docMk/>
          <pc:sldMk cId="706594483" sldId="308"/>
        </pc:sldMkLst>
        <pc:spChg chg="mod">
          <ac:chgData name="Denis Levert" userId="523f62b0-2ba0-4dc0-b9d4-a4f89781e8dc" providerId="ADAL" clId="{083E0B1C-40A4-8F40-A73F-C4A19649B900}" dt="2021-10-13T15:00:05.001" v="9630" actId="27636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Denis Levert" userId="523f62b0-2ba0-4dc0-b9d4-a4f89781e8dc" providerId="ADAL" clId="{083E0B1C-40A4-8F40-A73F-C4A19649B900}" dt="2021-10-13T14:58:07.156" v="9454" actId="14100"/>
          <ac:picMkLst>
            <pc:docMk/>
            <pc:sldMk cId="706594483" sldId="308"/>
            <ac:picMk id="6146" creationId="{36B1B031-04FA-7242-A907-3EB77443A3EF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5:10:28.081" v="9870" actId="14100"/>
        <pc:sldMkLst>
          <pc:docMk/>
          <pc:sldMk cId="1794738657" sldId="309"/>
        </pc:sldMkLst>
        <pc:spChg chg="add del mod">
          <ac:chgData name="Denis Levert" userId="523f62b0-2ba0-4dc0-b9d4-a4f89781e8dc" providerId="ADAL" clId="{083E0B1C-40A4-8F40-A73F-C4A19649B900}" dt="2021-10-13T15:05:55.333" v="9793" actId="478"/>
          <ac:spMkLst>
            <pc:docMk/>
            <pc:sldMk cId="1794738657" sldId="309"/>
            <ac:spMk id="2" creationId="{564AFD4A-67EF-F147-8F5F-B63A1C9EC7C5}"/>
          </ac:spMkLst>
        </pc:spChg>
        <pc:spChg chg="mod">
          <ac:chgData name="Denis Levert" userId="523f62b0-2ba0-4dc0-b9d4-a4f89781e8dc" providerId="ADAL" clId="{083E0B1C-40A4-8F40-A73F-C4A19649B900}" dt="2021-10-13T15:10:28.081" v="9870" actId="14100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05:39.760" v="9791"/>
          <ac:spMkLst>
            <pc:docMk/>
            <pc:sldMk cId="1794738657" sldId="309"/>
            <ac:spMk id="6" creationId="{312AB5B0-8B1D-F243-BAA5-D36F2F26002A}"/>
          </ac:spMkLst>
        </pc:spChg>
        <pc:spChg chg="add del mod">
          <ac:chgData name="Denis Levert" userId="523f62b0-2ba0-4dc0-b9d4-a4f89781e8dc" providerId="ADAL" clId="{083E0B1C-40A4-8F40-A73F-C4A19649B900}" dt="2021-10-13T15:06:03.569" v="9795"/>
          <ac:spMkLst>
            <pc:docMk/>
            <pc:sldMk cId="1794738657" sldId="309"/>
            <ac:spMk id="7" creationId="{8B4C3559-5DDE-3C4B-8975-A778D08671D5}"/>
          </ac:spMkLst>
        </pc:spChg>
        <pc:spChg chg="add del mod">
          <ac:chgData name="Denis Levert" userId="523f62b0-2ba0-4dc0-b9d4-a4f89781e8dc" providerId="ADAL" clId="{083E0B1C-40A4-8F40-A73F-C4A19649B900}" dt="2021-10-13T15:07:38.941" v="9800"/>
          <ac:spMkLst>
            <pc:docMk/>
            <pc:sldMk cId="1794738657" sldId="309"/>
            <ac:spMk id="8" creationId="{BDAA5CDC-B7CD-7145-BD9C-F33DB08B4A51}"/>
          </ac:spMkLst>
        </pc:spChg>
        <pc:spChg chg="add del mod">
          <ac:chgData name="Denis Levert" userId="523f62b0-2ba0-4dc0-b9d4-a4f89781e8dc" providerId="ADAL" clId="{083E0B1C-40A4-8F40-A73F-C4A19649B900}" dt="2021-10-13T15:07:45.942" v="9802"/>
          <ac:spMkLst>
            <pc:docMk/>
            <pc:sldMk cId="1794738657" sldId="309"/>
            <ac:spMk id="10" creationId="{11B7A516-4B20-1744-988F-641DBB96F464}"/>
          </ac:spMkLst>
        </pc:spChg>
        <pc:spChg chg="add mod">
          <ac:chgData name="Denis Levert" userId="523f62b0-2ba0-4dc0-b9d4-a4f89781e8dc" providerId="ADAL" clId="{083E0B1C-40A4-8F40-A73F-C4A19649B900}" dt="2021-10-13T15:09:30.554" v="9813" actId="17032"/>
          <ac:spMkLst>
            <pc:docMk/>
            <pc:sldMk cId="1794738657" sldId="309"/>
            <ac:spMk id="12" creationId="{0C2EF038-DAA6-C44A-89C3-135F0B77F9C9}"/>
          </ac:spMkLst>
        </pc:spChg>
        <pc:graphicFrameChg chg="add del mod">
          <ac:chgData name="Denis Levert" userId="523f62b0-2ba0-4dc0-b9d4-a4f89781e8dc" providerId="ADAL" clId="{083E0B1C-40A4-8F40-A73F-C4A19649B900}" dt="2021-10-13T15:07:38.133" v="9799" actId="3680"/>
          <ac:graphicFrameMkLst>
            <pc:docMk/>
            <pc:sldMk cId="1794738657" sldId="309"/>
            <ac:graphicFrameMk id="9" creationId="{D2C7584D-A77C-9947-8171-F2CC3D58EA03}"/>
          </ac:graphicFrameMkLst>
        </pc:graphicFrameChg>
        <pc:picChg chg="add mod">
          <ac:chgData name="Denis Levert" userId="523f62b0-2ba0-4dc0-b9d4-a4f89781e8dc" providerId="ADAL" clId="{083E0B1C-40A4-8F40-A73F-C4A19649B900}" dt="2021-10-13T15:09:12.606" v="9811" actId="1076"/>
          <ac:picMkLst>
            <pc:docMk/>
            <pc:sldMk cId="1794738657" sldId="309"/>
            <ac:picMk id="11" creationId="{4EE02E49-8AD6-7549-ACAE-1E751848ED7D}"/>
          </ac:picMkLst>
        </pc:picChg>
      </pc:sldChg>
      <pc:sldChg chg="addSp modSp mod">
        <pc:chgData name="Denis Levert" userId="523f62b0-2ba0-4dc0-b9d4-a4f89781e8dc" providerId="ADAL" clId="{083E0B1C-40A4-8F40-A73F-C4A19649B900}" dt="2021-10-13T15:13:24.723" v="9963" actId="27636"/>
        <pc:sldMkLst>
          <pc:docMk/>
          <pc:sldMk cId="4010014743" sldId="310"/>
        </pc:sldMkLst>
        <pc:spChg chg="mod">
          <ac:chgData name="Denis Levert" userId="523f62b0-2ba0-4dc0-b9d4-a4f89781e8dc" providerId="ADAL" clId="{083E0B1C-40A4-8F40-A73F-C4A19649B900}" dt="2021-10-13T15:13:24.723" v="9963" actId="27636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1:31.407" v="9880" actId="1076"/>
          <ac:spMkLst>
            <pc:docMk/>
            <pc:sldMk cId="4010014743" sldId="310"/>
            <ac:spMk id="6" creationId="{41E31928-CF2B-5E43-AB23-964B30D50540}"/>
          </ac:spMkLst>
        </pc:spChg>
        <pc:picChg chg="add mod">
          <ac:chgData name="Denis Levert" userId="523f62b0-2ba0-4dc0-b9d4-a4f89781e8dc" providerId="ADAL" clId="{083E0B1C-40A4-8F40-A73F-C4A19649B900}" dt="2021-10-13T15:11:53.562" v="9882" actId="1076"/>
          <ac:picMkLst>
            <pc:docMk/>
            <pc:sldMk cId="4010014743" sldId="310"/>
            <ac:picMk id="2" creationId="{CF911BE6-C8C1-B848-B1E9-5A419C8A7B85}"/>
          </ac:picMkLst>
        </pc:picChg>
      </pc:sldChg>
      <pc:sldChg chg="addSp modSp mod">
        <pc:chgData name="Denis Levert" userId="523f62b0-2ba0-4dc0-b9d4-a4f89781e8dc" providerId="ADAL" clId="{083E0B1C-40A4-8F40-A73F-C4A19649B900}" dt="2021-10-13T15:15:55.926" v="10087" actId="6549"/>
        <pc:sldMkLst>
          <pc:docMk/>
          <pc:sldMk cId="2735560525" sldId="311"/>
        </pc:sldMkLst>
        <pc:spChg chg="mod">
          <ac:chgData name="Denis Levert" userId="523f62b0-2ba0-4dc0-b9d4-a4f89781e8dc" providerId="ADAL" clId="{083E0B1C-40A4-8F40-A73F-C4A19649B900}" dt="2021-10-13T15:15:55.926" v="10087" actId="6549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4:26.031" v="9971" actId="1076"/>
          <ac:spMkLst>
            <pc:docMk/>
            <pc:sldMk cId="2735560525" sldId="311"/>
            <ac:spMk id="6" creationId="{79AF0596-3A3A-B040-9B16-AC0AAF2D585B}"/>
          </ac:spMkLst>
        </pc:spChg>
        <pc:picChg chg="add mod">
          <ac:chgData name="Denis Levert" userId="523f62b0-2ba0-4dc0-b9d4-a4f89781e8dc" providerId="ADAL" clId="{083E0B1C-40A4-8F40-A73F-C4A19649B900}" dt="2021-10-13T15:14:42.756" v="9973" actId="1076"/>
          <ac:picMkLst>
            <pc:docMk/>
            <pc:sldMk cId="2735560525" sldId="311"/>
            <ac:picMk id="2" creationId="{5C7108F3-54AD-F246-B2A0-DE48A51C08C6}"/>
          </ac:picMkLst>
        </pc:picChg>
      </pc:sldChg>
      <pc:sldChg chg="addSp modSp mod">
        <pc:chgData name="Denis Levert" userId="523f62b0-2ba0-4dc0-b9d4-a4f89781e8dc" providerId="ADAL" clId="{083E0B1C-40A4-8F40-A73F-C4A19649B900}" dt="2021-10-13T15:19:05.106" v="10344" actId="6549"/>
        <pc:sldMkLst>
          <pc:docMk/>
          <pc:sldMk cId="1434679925" sldId="312"/>
        </pc:sldMkLst>
        <pc:spChg chg="mod">
          <ac:chgData name="Denis Levert" userId="523f62b0-2ba0-4dc0-b9d4-a4f89781e8dc" providerId="ADAL" clId="{083E0B1C-40A4-8F40-A73F-C4A19649B900}" dt="2021-10-13T15:19:05.106" v="10344" actId="6549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16:49.228" v="10110" actId="1076"/>
          <ac:spMkLst>
            <pc:docMk/>
            <pc:sldMk cId="1434679925" sldId="312"/>
            <ac:spMk id="6" creationId="{7081032B-2606-8949-A5B8-750E8AD05F41}"/>
          </ac:spMkLst>
        </pc:spChg>
        <pc:picChg chg="add mod">
          <ac:chgData name="Denis Levert" userId="523f62b0-2ba0-4dc0-b9d4-a4f89781e8dc" providerId="ADAL" clId="{083E0B1C-40A4-8F40-A73F-C4A19649B900}" dt="2021-10-13T15:17:12.635" v="10112" actId="1076"/>
          <ac:picMkLst>
            <pc:docMk/>
            <pc:sldMk cId="1434679925" sldId="312"/>
            <ac:picMk id="2" creationId="{3D984A32-2576-6647-8AD9-DA3C71541513}"/>
          </ac:picMkLst>
        </pc:picChg>
      </pc:sldChg>
      <pc:sldChg chg="addSp modSp mod">
        <pc:chgData name="Denis Levert" userId="523f62b0-2ba0-4dc0-b9d4-a4f89781e8dc" providerId="ADAL" clId="{083E0B1C-40A4-8F40-A73F-C4A19649B900}" dt="2021-10-13T15:25:20.911" v="10825" actId="6549"/>
        <pc:sldMkLst>
          <pc:docMk/>
          <pc:sldMk cId="1756972646" sldId="313"/>
        </pc:sldMkLst>
        <pc:spChg chg="mod">
          <ac:chgData name="Denis Levert" userId="523f62b0-2ba0-4dc0-b9d4-a4f89781e8dc" providerId="ADAL" clId="{083E0B1C-40A4-8F40-A73F-C4A19649B900}" dt="2021-10-13T15:25:20.911" v="10825" actId="6549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3:58.622" v="10631" actId="1076"/>
          <ac:spMkLst>
            <pc:docMk/>
            <pc:sldMk cId="1756972646" sldId="313"/>
            <ac:spMk id="6" creationId="{B96CF60D-7534-3A4B-A4ED-13908F540752}"/>
          </ac:spMkLst>
        </pc:spChg>
        <pc:picChg chg="add mod">
          <ac:chgData name="Denis Levert" userId="523f62b0-2ba0-4dc0-b9d4-a4f89781e8dc" providerId="ADAL" clId="{083E0B1C-40A4-8F40-A73F-C4A19649B900}" dt="2021-10-13T15:24:15.765" v="10633" actId="1076"/>
          <ac:picMkLst>
            <pc:docMk/>
            <pc:sldMk cId="1756972646" sldId="313"/>
            <ac:picMk id="2" creationId="{9FBBCEA8-35B8-5648-8EEC-0D95092F2443}"/>
          </ac:picMkLst>
        </pc:picChg>
      </pc:sldChg>
      <pc:sldChg chg="addSp modSp mod">
        <pc:chgData name="Denis Levert" userId="523f62b0-2ba0-4dc0-b9d4-a4f89781e8dc" providerId="ADAL" clId="{083E0B1C-40A4-8F40-A73F-C4A19649B900}" dt="2021-10-13T15:22:50.137" v="10608" actId="27636"/>
        <pc:sldMkLst>
          <pc:docMk/>
          <pc:sldMk cId="639399535" sldId="314"/>
        </pc:sldMkLst>
        <pc:spChg chg="mod">
          <ac:chgData name="Denis Levert" userId="523f62b0-2ba0-4dc0-b9d4-a4f89781e8dc" providerId="ADAL" clId="{083E0B1C-40A4-8F40-A73F-C4A19649B900}" dt="2021-10-13T15:22:50.137" v="10608" actId="27636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0:21.516" v="10371" actId="1076"/>
          <ac:spMkLst>
            <pc:docMk/>
            <pc:sldMk cId="639399535" sldId="314"/>
            <ac:spMk id="6" creationId="{012BFD44-F712-8D4E-92F9-6F38F52CA06C}"/>
          </ac:spMkLst>
        </pc:spChg>
        <pc:picChg chg="add mod">
          <ac:chgData name="Denis Levert" userId="523f62b0-2ba0-4dc0-b9d4-a4f89781e8dc" providerId="ADAL" clId="{083E0B1C-40A4-8F40-A73F-C4A19649B900}" dt="2021-10-13T15:20:40.769" v="10373" actId="1076"/>
          <ac:picMkLst>
            <pc:docMk/>
            <pc:sldMk cId="639399535" sldId="314"/>
            <ac:picMk id="2" creationId="{6B8CAC02-37C3-CC40-AA1C-21DBC1AABD40}"/>
          </ac:picMkLst>
        </pc:picChg>
      </pc:sldChg>
      <pc:sldChg chg="addSp modSp mod">
        <pc:chgData name="Denis Levert" userId="523f62b0-2ba0-4dc0-b9d4-a4f89781e8dc" providerId="ADAL" clId="{083E0B1C-40A4-8F40-A73F-C4A19649B900}" dt="2021-10-13T15:28:40.844" v="10998" actId="14100"/>
        <pc:sldMkLst>
          <pc:docMk/>
          <pc:sldMk cId="3566646398" sldId="315"/>
        </pc:sldMkLst>
        <pc:spChg chg="mod">
          <ac:chgData name="Denis Levert" userId="523f62b0-2ba0-4dc0-b9d4-a4f89781e8dc" providerId="ADAL" clId="{083E0B1C-40A4-8F40-A73F-C4A19649B900}" dt="2021-10-13T15:28:40.844" v="10998" actId="14100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7:25.877" v="10854" actId="1076"/>
          <ac:spMkLst>
            <pc:docMk/>
            <pc:sldMk cId="3566646398" sldId="315"/>
            <ac:spMk id="6" creationId="{CA0A33C4-F2E8-274B-B9D6-D56C872DD31A}"/>
          </ac:spMkLst>
        </pc:spChg>
        <pc:picChg chg="add mod">
          <ac:chgData name="Denis Levert" userId="523f62b0-2ba0-4dc0-b9d4-a4f89781e8dc" providerId="ADAL" clId="{083E0B1C-40A4-8F40-A73F-C4A19649B900}" dt="2021-10-13T15:27:20.771" v="10853" actId="14100"/>
          <ac:picMkLst>
            <pc:docMk/>
            <pc:sldMk cId="3566646398" sldId="315"/>
            <ac:picMk id="2" creationId="{1C7B941A-235B-3B40-B487-7D13E56DEBB5}"/>
          </ac:picMkLst>
        </pc:picChg>
      </pc:sldChg>
      <pc:sldChg chg="addSp modSp mod">
        <pc:chgData name="Denis Levert" userId="523f62b0-2ba0-4dc0-b9d4-a4f89781e8dc" providerId="ADAL" clId="{083E0B1C-40A4-8F40-A73F-C4A19649B900}" dt="2021-10-13T15:31:12.237" v="11204" actId="27636"/>
        <pc:sldMkLst>
          <pc:docMk/>
          <pc:sldMk cId="1398439132" sldId="316"/>
        </pc:sldMkLst>
        <pc:spChg chg="mod">
          <ac:chgData name="Denis Levert" userId="523f62b0-2ba0-4dc0-b9d4-a4f89781e8dc" providerId="ADAL" clId="{083E0B1C-40A4-8F40-A73F-C4A19649B900}" dt="2021-10-13T15:31:12.237" v="11204" actId="27636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29:54.704" v="11022" actId="1076"/>
          <ac:spMkLst>
            <pc:docMk/>
            <pc:sldMk cId="1398439132" sldId="316"/>
            <ac:spMk id="6" creationId="{9FC9CA33-16AD-3C4E-ACFE-B479310A3A29}"/>
          </ac:spMkLst>
        </pc:spChg>
        <pc:picChg chg="add mod">
          <ac:chgData name="Denis Levert" userId="523f62b0-2ba0-4dc0-b9d4-a4f89781e8dc" providerId="ADAL" clId="{083E0B1C-40A4-8F40-A73F-C4A19649B900}" dt="2021-10-13T15:30:15.237" v="11024" actId="1076"/>
          <ac:picMkLst>
            <pc:docMk/>
            <pc:sldMk cId="1398439132" sldId="316"/>
            <ac:picMk id="2" creationId="{6DD3C026-0E73-6B4B-A196-0275686F473A}"/>
          </ac:picMkLst>
        </pc:picChg>
      </pc:sldChg>
      <pc:sldChg chg="addSp modSp mod">
        <pc:chgData name="Denis Levert" userId="523f62b0-2ba0-4dc0-b9d4-a4f89781e8dc" providerId="ADAL" clId="{083E0B1C-40A4-8F40-A73F-C4A19649B900}" dt="2021-10-13T15:34:09.784" v="11386" actId="20577"/>
        <pc:sldMkLst>
          <pc:docMk/>
          <pc:sldMk cId="3975168428" sldId="317"/>
        </pc:sldMkLst>
        <pc:spChg chg="mod">
          <ac:chgData name="Denis Levert" userId="523f62b0-2ba0-4dc0-b9d4-a4f89781e8dc" providerId="ADAL" clId="{083E0B1C-40A4-8F40-A73F-C4A19649B900}" dt="2021-10-13T15:34:09.784" v="11386" actId="20577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Denis Levert" userId="523f62b0-2ba0-4dc0-b9d4-a4f89781e8dc" providerId="ADAL" clId="{083E0B1C-40A4-8F40-A73F-C4A19649B900}" dt="2021-10-13T15:32:12.742" v="11227" actId="1076"/>
          <ac:spMkLst>
            <pc:docMk/>
            <pc:sldMk cId="3975168428" sldId="317"/>
            <ac:spMk id="6" creationId="{44665F27-193F-A946-92F8-4E090A040C0E}"/>
          </ac:spMkLst>
        </pc:spChg>
        <pc:picChg chg="add mod">
          <ac:chgData name="Denis Levert" userId="523f62b0-2ba0-4dc0-b9d4-a4f89781e8dc" providerId="ADAL" clId="{083E0B1C-40A4-8F40-A73F-C4A19649B900}" dt="2021-10-13T15:32:29.566" v="11229" actId="1076"/>
          <ac:picMkLst>
            <pc:docMk/>
            <pc:sldMk cId="3975168428" sldId="317"/>
            <ac:picMk id="2" creationId="{1E75D5C2-1605-C342-9E02-0AC4B950AA53}"/>
          </ac:picMkLst>
        </pc:picChg>
      </pc:sldChg>
      <pc:sldChg chg="addSp modSp mod">
        <pc:chgData name="Denis Levert" userId="523f62b0-2ba0-4dc0-b9d4-a4f89781e8dc" providerId="ADAL" clId="{083E0B1C-40A4-8F40-A73F-C4A19649B900}" dt="2021-10-13T16:07:20.860" v="12072" actId="20577"/>
        <pc:sldMkLst>
          <pc:docMk/>
          <pc:sldMk cId="239597884" sldId="318"/>
        </pc:sldMkLst>
        <pc:spChg chg="mod">
          <ac:chgData name="Denis Levert" userId="523f62b0-2ba0-4dc0-b9d4-a4f89781e8dc" providerId="ADAL" clId="{083E0B1C-40A4-8F40-A73F-C4A19649B900}" dt="2021-10-13T16:07:20.860" v="12072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5:59:18.554" v="11570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Denis Levert" userId="523f62b0-2ba0-4dc0-b9d4-a4f89781e8dc" providerId="ADAL" clId="{083E0B1C-40A4-8F40-A73F-C4A19649B900}" dt="2021-10-13T16:04:03.442" v="11774" actId="14100"/>
          <ac:picMkLst>
            <pc:docMk/>
            <pc:sldMk cId="239597884" sldId="318"/>
            <ac:picMk id="2" creationId="{7231F3E8-2FBB-3544-831A-765DF7532933}"/>
          </ac:picMkLst>
        </pc:picChg>
      </pc:sldChg>
      <pc:sldChg chg="addSp modSp mod">
        <pc:chgData name="Denis Levert" userId="523f62b0-2ba0-4dc0-b9d4-a4f89781e8dc" providerId="ADAL" clId="{083E0B1C-40A4-8F40-A73F-C4A19649B900}" dt="2021-10-13T16:11:46.140" v="12289" actId="14100"/>
        <pc:sldMkLst>
          <pc:docMk/>
          <pc:sldMk cId="232499080" sldId="319"/>
        </pc:sldMkLst>
        <pc:spChg chg="mod">
          <ac:chgData name="Denis Levert" userId="523f62b0-2ba0-4dc0-b9d4-a4f89781e8dc" providerId="ADAL" clId="{083E0B1C-40A4-8F40-A73F-C4A19649B900}" dt="2021-10-13T16:11:46.140" v="12289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5:59:44.719" v="11609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Denis Levert" userId="523f62b0-2ba0-4dc0-b9d4-a4f89781e8dc" providerId="ADAL" clId="{083E0B1C-40A4-8F40-A73F-C4A19649B900}" dt="2021-10-13T16:11:12.235" v="12237" actId="1076"/>
          <ac:picMkLst>
            <pc:docMk/>
            <pc:sldMk cId="232499080" sldId="319"/>
            <ac:picMk id="2" creationId="{4D44899A-745B-8740-A126-0064FF9F089A}"/>
          </ac:picMkLst>
        </pc:picChg>
        <pc:picChg chg="add mod">
          <ac:chgData name="Denis Levert" userId="523f62b0-2ba0-4dc0-b9d4-a4f89781e8dc" providerId="ADAL" clId="{083E0B1C-40A4-8F40-A73F-C4A19649B900}" dt="2021-10-13T16:11:09.415" v="12236" actId="14100"/>
          <ac:picMkLst>
            <pc:docMk/>
            <pc:sldMk cId="232499080" sldId="319"/>
            <ac:picMk id="4" creationId="{0E846E6F-B7A9-1B40-AD5D-D1FB4568C7B3}"/>
          </ac:picMkLst>
        </pc:picChg>
      </pc:sldChg>
      <pc:sldChg chg="addSp modSp mod">
        <pc:chgData name="Denis Levert" userId="523f62b0-2ba0-4dc0-b9d4-a4f89781e8dc" providerId="ADAL" clId="{083E0B1C-40A4-8F40-A73F-C4A19649B900}" dt="2021-10-13T17:17:27.672" v="13360" actId="20577"/>
        <pc:sldMkLst>
          <pc:docMk/>
          <pc:sldMk cId="3645034231" sldId="320"/>
        </pc:sldMkLst>
        <pc:spChg chg="mod">
          <ac:chgData name="Denis Levert" userId="523f62b0-2ba0-4dc0-b9d4-a4f89781e8dc" providerId="ADAL" clId="{083E0B1C-40A4-8F40-A73F-C4A19649B900}" dt="2021-10-13T17:17:27.672" v="13360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Denis Levert" userId="523f62b0-2ba0-4dc0-b9d4-a4f89781e8dc" providerId="ADAL" clId="{083E0B1C-40A4-8F40-A73F-C4A19649B900}" dt="2021-10-13T17:15:49.094" v="13176" actId="14100"/>
          <ac:picMkLst>
            <pc:docMk/>
            <pc:sldMk cId="3645034231" sldId="320"/>
            <ac:picMk id="17410" creationId="{E82E7786-BB4C-864C-8F63-DCB6496115EF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6:22:08.822" v="12628" actId="14100"/>
        <pc:sldMkLst>
          <pc:docMk/>
          <pc:sldMk cId="700132931" sldId="322"/>
        </pc:sldMkLst>
        <pc:spChg chg="mod">
          <ac:chgData name="Denis Levert" userId="523f62b0-2ba0-4dc0-b9d4-a4f89781e8dc" providerId="ADAL" clId="{083E0B1C-40A4-8F40-A73F-C4A19649B900}" dt="2021-10-13T16:21:23.253" v="12626" actId="6549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6:19:40.997" v="12424" actId="20577"/>
          <ac:spMkLst>
            <pc:docMk/>
            <pc:sldMk cId="700132931" sldId="322"/>
            <ac:spMk id="8" creationId="{9456A072-47A6-4424-9ABE-F398119040DD}"/>
          </ac:spMkLst>
        </pc:spChg>
        <pc:picChg chg="add del mod">
          <ac:chgData name="Denis Levert" userId="523f62b0-2ba0-4dc0-b9d4-a4f89781e8dc" providerId="ADAL" clId="{083E0B1C-40A4-8F40-A73F-C4A19649B900}" dt="2021-10-13T15:58:11.847" v="11502"/>
          <ac:picMkLst>
            <pc:docMk/>
            <pc:sldMk cId="700132931" sldId="322"/>
            <ac:picMk id="2" creationId="{1AE91444-C5FA-2A42-A3AB-EC0B6EEA9165}"/>
          </ac:picMkLst>
        </pc:picChg>
        <pc:picChg chg="add del">
          <ac:chgData name="Denis Levert" userId="523f62b0-2ba0-4dc0-b9d4-a4f89781e8dc" providerId="ADAL" clId="{083E0B1C-40A4-8F40-A73F-C4A19649B900}" dt="2021-10-13T16:13:23.986" v="12291" actId="478"/>
          <ac:picMkLst>
            <pc:docMk/>
            <pc:sldMk cId="700132931" sldId="322"/>
            <ac:picMk id="4" creationId="{1FF1D2D7-2569-B247-95FE-FBA725D4C695}"/>
          </ac:picMkLst>
        </pc:picChg>
        <pc:picChg chg="add del mod">
          <ac:chgData name="Denis Levert" userId="523f62b0-2ba0-4dc0-b9d4-a4f89781e8dc" providerId="ADAL" clId="{083E0B1C-40A4-8F40-A73F-C4A19649B900}" dt="2021-10-13T16:15:50.672" v="12350" actId="478"/>
          <ac:picMkLst>
            <pc:docMk/>
            <pc:sldMk cId="700132931" sldId="322"/>
            <ac:picMk id="6" creationId="{8DBE0040-9164-C24B-BEA9-623BD559AE5B}"/>
          </ac:picMkLst>
        </pc:picChg>
        <pc:picChg chg="add del mod">
          <ac:chgData name="Denis Levert" userId="523f62b0-2ba0-4dc0-b9d4-a4f89781e8dc" providerId="ADAL" clId="{083E0B1C-40A4-8F40-A73F-C4A19649B900}" dt="2021-10-13T16:16:46.591" v="12358" actId="478"/>
          <ac:picMkLst>
            <pc:docMk/>
            <pc:sldMk cId="700132931" sldId="322"/>
            <ac:picMk id="7" creationId="{251CDB2D-9450-3C40-8ADE-885B70FCCE7E}"/>
          </ac:picMkLst>
        </pc:picChg>
        <pc:picChg chg="add del mod">
          <ac:chgData name="Denis Levert" userId="523f62b0-2ba0-4dc0-b9d4-a4f89781e8dc" providerId="ADAL" clId="{083E0B1C-40A4-8F40-A73F-C4A19649B900}" dt="2021-10-13T16:17:31.722" v="12364" actId="478"/>
          <ac:picMkLst>
            <pc:docMk/>
            <pc:sldMk cId="700132931" sldId="322"/>
            <ac:picMk id="9" creationId="{9B4D03A0-2BDD-9540-A860-B72959C9F95D}"/>
          </ac:picMkLst>
        </pc:picChg>
        <pc:picChg chg="add mod">
          <ac:chgData name="Denis Levert" userId="523f62b0-2ba0-4dc0-b9d4-a4f89781e8dc" providerId="ADAL" clId="{083E0B1C-40A4-8F40-A73F-C4A19649B900}" dt="2021-10-13T16:22:08.822" v="12628" actId="14100"/>
          <ac:picMkLst>
            <pc:docMk/>
            <pc:sldMk cId="700132931" sldId="322"/>
            <ac:picMk id="10" creationId="{427BD330-60A4-C34A-9EE2-C70F18C4C06E}"/>
          </ac:picMkLst>
        </pc:picChg>
        <pc:picChg chg="add mod">
          <ac:chgData name="Denis Levert" userId="523f62b0-2ba0-4dc0-b9d4-a4f89781e8dc" providerId="ADAL" clId="{083E0B1C-40A4-8F40-A73F-C4A19649B900}" dt="2021-10-13T16:18:00.450" v="12369"/>
          <ac:picMkLst>
            <pc:docMk/>
            <pc:sldMk cId="700132931" sldId="322"/>
            <ac:picMk id="11" creationId="{CACE6FA5-AC22-864F-95D6-04C69AEE3E53}"/>
          </ac:picMkLst>
        </pc:picChg>
      </pc:sldChg>
      <pc:sldChg chg="addSp modSp mod">
        <pc:chgData name="Denis Levert" userId="523f62b0-2ba0-4dc0-b9d4-a4f89781e8dc" providerId="ADAL" clId="{083E0B1C-40A4-8F40-A73F-C4A19649B900}" dt="2021-10-13T17:22:59.139" v="13512" actId="20578"/>
        <pc:sldMkLst>
          <pc:docMk/>
          <pc:sldMk cId="1866160706" sldId="323"/>
        </pc:sldMkLst>
        <pc:spChg chg="mod">
          <ac:chgData name="Denis Levert" userId="523f62b0-2ba0-4dc0-b9d4-a4f89781e8dc" providerId="ADAL" clId="{083E0B1C-40A4-8F40-A73F-C4A19649B900}" dt="2021-10-13T17:22:59.139" v="13512" actId="20578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Denis Levert" userId="523f62b0-2ba0-4dc0-b9d4-a4f89781e8dc" providerId="ADAL" clId="{083E0B1C-40A4-8F40-A73F-C4A19649B900}" dt="2021-10-13T16:25:01.649" v="12679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Denis Levert" userId="523f62b0-2ba0-4dc0-b9d4-a4f89781e8dc" providerId="ADAL" clId="{083E0B1C-40A4-8F40-A73F-C4A19649B900}" dt="2021-10-13T16:23:43.594" v="12636"/>
          <ac:picMkLst>
            <pc:docMk/>
            <pc:sldMk cId="1866160706" sldId="323"/>
            <ac:picMk id="2" creationId="{0028574A-C457-AD4E-8F83-A82CECBE9913}"/>
          </ac:picMkLst>
        </pc:picChg>
        <pc:picChg chg="add mod">
          <ac:chgData name="Denis Levert" userId="523f62b0-2ba0-4dc0-b9d4-a4f89781e8dc" providerId="ADAL" clId="{083E0B1C-40A4-8F40-A73F-C4A19649B900}" dt="2021-10-13T16:23:36.531" v="12635"/>
          <ac:picMkLst>
            <pc:docMk/>
            <pc:sldMk cId="1866160706" sldId="323"/>
            <ac:picMk id="4" creationId="{B77AD5F1-3541-DE4E-8CEF-2777D09EAA08}"/>
          </ac:picMkLst>
        </pc:picChg>
        <pc:picChg chg="add mod">
          <ac:chgData name="Denis Levert" userId="523f62b0-2ba0-4dc0-b9d4-a4f89781e8dc" providerId="ADAL" clId="{083E0B1C-40A4-8F40-A73F-C4A19649B900}" dt="2021-10-13T16:25:06" v="12680" actId="1076"/>
          <ac:picMkLst>
            <pc:docMk/>
            <pc:sldMk cId="1866160706" sldId="323"/>
            <ac:picMk id="6" creationId="{3762EB1C-F5EF-6543-A236-656603AF068C}"/>
          </ac:picMkLst>
        </pc:picChg>
      </pc:sldChg>
      <pc:sldChg chg="addSp delSp modSp mod">
        <pc:chgData name="Denis Levert" userId="523f62b0-2ba0-4dc0-b9d4-a4f89781e8dc" providerId="ADAL" clId="{083E0B1C-40A4-8F40-A73F-C4A19649B900}" dt="2021-10-13T16:36:57.613" v="13077" actId="552"/>
        <pc:sldMkLst>
          <pc:docMk/>
          <pc:sldMk cId="252359608" sldId="324"/>
        </pc:sldMkLst>
        <pc:spChg chg="mod">
          <ac:chgData name="Denis Levert" userId="523f62b0-2ba0-4dc0-b9d4-a4f89781e8dc" providerId="ADAL" clId="{083E0B1C-40A4-8F40-A73F-C4A19649B900}" dt="2021-10-13T16:35:07.827" v="12966" actId="1076"/>
          <ac:spMkLst>
            <pc:docMk/>
            <pc:sldMk cId="252359608" sldId="324"/>
            <ac:spMk id="3" creationId="{8C82F32A-22A5-0046-9FAC-5295E4FA5A12}"/>
          </ac:spMkLst>
        </pc:spChg>
        <pc:spChg chg="mod">
          <ac:chgData name="Denis Levert" userId="523f62b0-2ba0-4dc0-b9d4-a4f89781e8dc" providerId="ADAL" clId="{083E0B1C-40A4-8F40-A73F-C4A19649B900}" dt="2021-10-13T16:35:58.045" v="13059" actId="313"/>
          <ac:spMkLst>
            <pc:docMk/>
            <pc:sldMk cId="252359608" sldId="324"/>
            <ac:spMk id="5" creationId="{85D9F803-CDBC-C74C-AF1B-2B5937D1C241}"/>
          </ac:spMkLst>
        </pc:spChg>
        <pc:spChg chg="add mod">
          <ac:chgData name="Denis Levert" userId="523f62b0-2ba0-4dc0-b9d4-a4f89781e8dc" providerId="ADAL" clId="{083E0B1C-40A4-8F40-A73F-C4A19649B900}" dt="2021-10-13T16:33:16.382" v="12939" actId="20577"/>
          <ac:spMkLst>
            <pc:docMk/>
            <pc:sldMk cId="252359608" sldId="324"/>
            <ac:spMk id="7" creationId="{C0C27286-2186-F44F-BF51-7DF784048EED}"/>
          </ac:spMkLst>
        </pc:spChg>
        <pc:spChg chg="add mod">
          <ac:chgData name="Denis Levert" userId="523f62b0-2ba0-4dc0-b9d4-a4f89781e8dc" providerId="ADAL" clId="{083E0B1C-40A4-8F40-A73F-C4A19649B900}" dt="2021-10-13T16:36:57.613" v="13077" actId="552"/>
          <ac:spMkLst>
            <pc:docMk/>
            <pc:sldMk cId="252359608" sldId="324"/>
            <ac:spMk id="8" creationId="{51954076-D150-594F-BCEB-732445D11149}"/>
          </ac:spMkLst>
        </pc:spChg>
        <pc:spChg chg="add mod">
          <ac:chgData name="Denis Levert" userId="523f62b0-2ba0-4dc0-b9d4-a4f89781e8dc" providerId="ADAL" clId="{083E0B1C-40A4-8F40-A73F-C4A19649B900}" dt="2021-10-13T16:36:57.613" v="13077" actId="552"/>
          <ac:spMkLst>
            <pc:docMk/>
            <pc:sldMk cId="252359608" sldId="324"/>
            <ac:spMk id="10" creationId="{899383E3-28F5-C14D-8B35-1406EF224E6E}"/>
          </ac:spMkLst>
        </pc:spChg>
        <pc:spChg chg="mod">
          <ac:chgData name="Denis Levert" userId="523f62b0-2ba0-4dc0-b9d4-a4f89781e8dc" providerId="ADAL" clId="{083E0B1C-40A4-8F40-A73F-C4A19649B900}" dt="2021-10-13T15:58:21.389" v="11512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Denis Levert" userId="523f62b0-2ba0-4dc0-b9d4-a4f89781e8dc" providerId="ADAL" clId="{083E0B1C-40A4-8F40-A73F-C4A19649B900}" dt="2021-10-13T16:31:29.750" v="12833" actId="14100"/>
          <ac:picMkLst>
            <pc:docMk/>
            <pc:sldMk cId="252359608" sldId="324"/>
            <ac:picMk id="2" creationId="{1F690128-4AB4-A24B-845A-EDBB339C4BA8}"/>
          </ac:picMkLst>
        </pc:picChg>
        <pc:picChg chg="add del mod">
          <ac:chgData name="Denis Levert" userId="523f62b0-2ba0-4dc0-b9d4-a4f89781e8dc" providerId="ADAL" clId="{083E0B1C-40A4-8F40-A73F-C4A19649B900}" dt="2021-10-13T16:34:07.986" v="12946" actId="478"/>
          <ac:picMkLst>
            <pc:docMk/>
            <pc:sldMk cId="252359608" sldId="324"/>
            <ac:picMk id="4" creationId="{2E9B551D-A278-A246-8982-89F2C518F703}"/>
          </ac:picMkLst>
        </pc:picChg>
        <pc:picChg chg="add mod">
          <ac:chgData name="Denis Levert" userId="523f62b0-2ba0-4dc0-b9d4-a4f89781e8dc" providerId="ADAL" clId="{083E0B1C-40A4-8F40-A73F-C4A19649B900}" dt="2021-10-13T16:35:03.873" v="12965" actId="1035"/>
          <ac:picMkLst>
            <pc:docMk/>
            <pc:sldMk cId="252359608" sldId="324"/>
            <ac:picMk id="6" creationId="{DEA2D5E2-667E-F848-8CE3-38D78FD246CB}"/>
          </ac:picMkLst>
        </pc:picChg>
      </pc:sldChg>
      <pc:sldChg chg="modSp mod">
        <pc:chgData name="Denis Levert" userId="523f62b0-2ba0-4dc0-b9d4-a4f89781e8dc" providerId="ADAL" clId="{083E0B1C-40A4-8F40-A73F-C4A19649B900}" dt="2021-10-11T15:43:14.937" v="30" actId="20577"/>
        <pc:sldMkLst>
          <pc:docMk/>
          <pc:sldMk cId="1277611629" sldId="327"/>
        </pc:sldMkLst>
        <pc:spChg chg="mod">
          <ac:chgData name="Denis Levert" userId="523f62b0-2ba0-4dc0-b9d4-a4f89781e8dc" providerId="ADAL" clId="{083E0B1C-40A4-8F40-A73F-C4A19649B900}" dt="2021-10-11T15:43:14.937" v="30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delSp modSp mod">
        <pc:chgData name="Denis Levert" userId="523f62b0-2ba0-4dc0-b9d4-a4f89781e8dc" providerId="ADAL" clId="{083E0B1C-40A4-8F40-A73F-C4A19649B900}" dt="2021-10-14T14:45:16.839" v="15553" actId="6549"/>
        <pc:sldMkLst>
          <pc:docMk/>
          <pc:sldMk cId="1980221439" sldId="331"/>
        </pc:sldMkLst>
        <pc:spChg chg="mod">
          <ac:chgData name="Denis Levert" userId="523f62b0-2ba0-4dc0-b9d4-a4f89781e8dc" providerId="ADAL" clId="{083E0B1C-40A4-8F40-A73F-C4A19649B900}" dt="2021-10-14T14:45:16.839" v="15553" actId="6549"/>
          <ac:spMkLst>
            <pc:docMk/>
            <pc:sldMk cId="1980221439" sldId="331"/>
            <ac:spMk id="10" creationId="{79EF1473-3ADD-43F1-A495-57AAB7FD902F}"/>
          </ac:spMkLst>
        </pc:spChg>
        <pc:graphicFrameChg chg="add del mod">
          <ac:chgData name="Denis Levert" userId="523f62b0-2ba0-4dc0-b9d4-a4f89781e8dc" providerId="ADAL" clId="{083E0B1C-40A4-8F40-A73F-C4A19649B900}" dt="2021-10-14T14:39:43.645" v="15148" actId="478"/>
          <ac:graphicFrameMkLst>
            <pc:docMk/>
            <pc:sldMk cId="1980221439" sldId="331"/>
            <ac:graphicFrameMk id="5" creationId="{961C7EBB-4B90-6248-91D1-9C3B8EA83B03}"/>
          </ac:graphicFrameMkLst>
        </pc:graphicFrameChg>
      </pc:sldChg>
      <pc:sldChg chg="modSp mod">
        <pc:chgData name="Denis Levert" userId="523f62b0-2ba0-4dc0-b9d4-a4f89781e8dc" providerId="ADAL" clId="{083E0B1C-40A4-8F40-A73F-C4A19649B900}" dt="2021-10-14T14:56:03.063" v="15748" actId="20577"/>
        <pc:sldMkLst>
          <pc:docMk/>
          <pc:sldMk cId="2560061391" sldId="332"/>
        </pc:sldMkLst>
        <pc:spChg chg="mod">
          <ac:chgData name="Denis Levert" userId="523f62b0-2ba0-4dc0-b9d4-a4f89781e8dc" providerId="ADAL" clId="{083E0B1C-40A4-8F40-A73F-C4A19649B900}" dt="2021-10-14T14:56:03.063" v="15748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Sp modSp add mod setBg">
        <pc:chgData name="Denis Levert" userId="523f62b0-2ba0-4dc0-b9d4-a4f89781e8dc" providerId="ADAL" clId="{083E0B1C-40A4-8F40-A73F-C4A19649B900}" dt="2021-10-13T17:41:32.994" v="14280" actId="1076"/>
        <pc:sldMkLst>
          <pc:docMk/>
          <pc:sldMk cId="3827373469" sldId="333"/>
        </pc:sldMkLst>
        <pc:spChg chg="mod">
          <ac:chgData name="Denis Levert" userId="523f62b0-2ba0-4dc0-b9d4-a4f89781e8dc" providerId="ADAL" clId="{083E0B1C-40A4-8F40-A73F-C4A19649B900}" dt="2021-10-13T17:37:12.177" v="14250" actId="14100"/>
          <ac:spMkLst>
            <pc:docMk/>
            <pc:sldMk cId="3827373469" sldId="333"/>
            <ac:spMk id="5" creationId="{28684E62-A9F8-4E7A-AB01-78893062A1B4}"/>
          </ac:spMkLst>
        </pc:sp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2" creationId="{9167981E-9584-614E-9EE0-26BDD1E70792}"/>
          </ac:picMkLst>
        </pc:pic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3" creationId="{CC684772-1E99-7F43-B072-BF15B44A231A}"/>
          </ac:picMkLst>
        </pc:picChg>
        <pc:picChg chg="add mod">
          <ac:chgData name="Denis Levert" userId="523f62b0-2ba0-4dc0-b9d4-a4f89781e8dc" providerId="ADAL" clId="{083E0B1C-40A4-8F40-A73F-C4A19649B900}" dt="2021-10-13T17:39:32.678" v="14268" actId="408"/>
          <ac:picMkLst>
            <pc:docMk/>
            <pc:sldMk cId="3827373469" sldId="333"/>
            <ac:picMk id="4" creationId="{99F7E1A2-4BCB-7541-AC8E-3B40E189826A}"/>
          </ac:picMkLst>
        </pc:picChg>
        <pc:picChg chg="add mod">
          <ac:chgData name="Denis Levert" userId="523f62b0-2ba0-4dc0-b9d4-a4f89781e8dc" providerId="ADAL" clId="{083E0B1C-40A4-8F40-A73F-C4A19649B900}" dt="2021-10-13T17:40:40.375" v="14275" actId="1076"/>
          <ac:picMkLst>
            <pc:docMk/>
            <pc:sldMk cId="3827373469" sldId="333"/>
            <ac:picMk id="7" creationId="{48A41B36-5607-2D4C-8A1F-9A0152A44267}"/>
          </ac:picMkLst>
        </pc:picChg>
        <pc:picChg chg="add mod">
          <ac:chgData name="Denis Levert" userId="523f62b0-2ba0-4dc0-b9d4-a4f89781e8dc" providerId="ADAL" clId="{083E0B1C-40A4-8F40-A73F-C4A19649B900}" dt="2021-10-13T17:40:37.892" v="14274" actId="1076"/>
          <ac:picMkLst>
            <pc:docMk/>
            <pc:sldMk cId="3827373469" sldId="333"/>
            <ac:picMk id="8" creationId="{79A4152F-7114-0044-8D33-DC7AE38C300A}"/>
          </ac:picMkLst>
        </pc:picChg>
        <pc:picChg chg="add mod">
          <ac:chgData name="Denis Levert" userId="523f62b0-2ba0-4dc0-b9d4-a4f89781e8dc" providerId="ADAL" clId="{083E0B1C-40A4-8F40-A73F-C4A19649B900}" dt="2021-10-13T17:41:01.847" v="14278" actId="1076"/>
          <ac:picMkLst>
            <pc:docMk/>
            <pc:sldMk cId="3827373469" sldId="333"/>
            <ac:picMk id="9" creationId="{02EEC3FE-E5E5-AF4E-8641-7195E30C059A}"/>
          </ac:picMkLst>
        </pc:picChg>
        <pc:picChg chg="add mod">
          <ac:chgData name="Denis Levert" userId="523f62b0-2ba0-4dc0-b9d4-a4f89781e8dc" providerId="ADAL" clId="{083E0B1C-40A4-8F40-A73F-C4A19649B900}" dt="2021-10-13T17:41:32.994" v="14280" actId="1076"/>
          <ac:picMkLst>
            <pc:docMk/>
            <pc:sldMk cId="3827373469" sldId="333"/>
            <ac:picMk id="10" creationId="{A6116AEB-53AF-674D-B910-4F30CE1191A0}"/>
          </ac:picMkLst>
        </pc:picChg>
      </pc:sldChg>
      <pc:sldChg chg="addSp delSp modSp add mod">
        <pc:chgData name="Denis Levert" userId="523f62b0-2ba0-4dc0-b9d4-a4f89781e8dc" providerId="ADAL" clId="{083E0B1C-40A4-8F40-A73F-C4A19649B900}" dt="2021-10-14T14:55:15.886" v="15713" actId="255"/>
        <pc:sldMkLst>
          <pc:docMk/>
          <pc:sldMk cId="1964237812" sldId="334"/>
        </pc:sldMkLst>
        <pc:spChg chg="mod">
          <ac:chgData name="Denis Levert" userId="523f62b0-2ba0-4dc0-b9d4-a4f89781e8dc" providerId="ADAL" clId="{083E0B1C-40A4-8F40-A73F-C4A19649B900}" dt="2021-10-14T14:47:56.519" v="15589" actId="20577"/>
          <ac:spMkLst>
            <pc:docMk/>
            <pc:sldMk cId="1964237812" sldId="334"/>
            <ac:spMk id="5" creationId="{28684E62-A9F8-4E7A-AB01-78893062A1B4}"/>
          </ac:spMkLst>
        </pc:spChg>
        <pc:spChg chg="add mod">
          <ac:chgData name="Denis Levert" userId="523f62b0-2ba0-4dc0-b9d4-a4f89781e8dc" providerId="ADAL" clId="{083E0B1C-40A4-8F40-A73F-C4A19649B900}" dt="2021-10-14T14:51:12.060" v="15647" actId="20577"/>
          <ac:spMkLst>
            <pc:docMk/>
            <pc:sldMk cId="1964237812" sldId="334"/>
            <ac:spMk id="12" creationId="{386361DE-993B-4D4B-903F-98168D31F66D}"/>
          </ac:spMkLst>
        </pc:spChg>
        <pc:spChg chg="add mod">
          <ac:chgData name="Denis Levert" userId="523f62b0-2ba0-4dc0-b9d4-a4f89781e8dc" providerId="ADAL" clId="{083E0B1C-40A4-8F40-A73F-C4A19649B900}" dt="2021-10-14T14:51:37.485" v="15653" actId="313"/>
          <ac:spMkLst>
            <pc:docMk/>
            <pc:sldMk cId="1964237812" sldId="334"/>
            <ac:spMk id="13" creationId="{34C6AD2F-E217-2344-986A-C0F6839E494E}"/>
          </ac:spMkLst>
        </pc:spChg>
        <pc:spChg chg="add mod">
          <ac:chgData name="Denis Levert" userId="523f62b0-2ba0-4dc0-b9d4-a4f89781e8dc" providerId="ADAL" clId="{083E0B1C-40A4-8F40-A73F-C4A19649B900}" dt="2021-10-14T14:49:33.312" v="15626" actId="1076"/>
          <ac:spMkLst>
            <pc:docMk/>
            <pc:sldMk cId="1964237812" sldId="334"/>
            <ac:spMk id="14" creationId="{E0DE6EC9-B441-2C4C-9C01-5E6FEC63D2C6}"/>
          </ac:spMkLst>
        </pc:spChg>
        <pc:spChg chg="add mod">
          <ac:chgData name="Denis Levert" userId="523f62b0-2ba0-4dc0-b9d4-a4f89781e8dc" providerId="ADAL" clId="{083E0B1C-40A4-8F40-A73F-C4A19649B900}" dt="2021-10-14T14:53:53.636" v="15702" actId="14100"/>
          <ac:spMkLst>
            <pc:docMk/>
            <pc:sldMk cId="1964237812" sldId="334"/>
            <ac:spMk id="15" creationId="{A05BAD01-6EAA-B344-B96E-C6DD31670390}"/>
          </ac:spMkLst>
        </pc:spChg>
        <pc:spChg chg="add mod">
          <ac:chgData name="Denis Levert" userId="523f62b0-2ba0-4dc0-b9d4-a4f89781e8dc" providerId="ADAL" clId="{083E0B1C-40A4-8F40-A73F-C4A19649B900}" dt="2021-10-14T14:50:42.056" v="15643" actId="20577"/>
          <ac:spMkLst>
            <pc:docMk/>
            <pc:sldMk cId="1964237812" sldId="334"/>
            <ac:spMk id="16" creationId="{8352064B-8ADD-D549-9D08-7DBF3CB9BDCE}"/>
          </ac:spMkLst>
        </pc:spChg>
        <pc:spChg chg="add mod">
          <ac:chgData name="Denis Levert" userId="523f62b0-2ba0-4dc0-b9d4-a4f89781e8dc" providerId="ADAL" clId="{083E0B1C-40A4-8F40-A73F-C4A19649B900}" dt="2021-10-14T14:53:00.046" v="15669"/>
          <ac:spMkLst>
            <pc:docMk/>
            <pc:sldMk cId="1964237812" sldId="334"/>
            <ac:spMk id="19" creationId="{4E721DBE-6328-A54E-BC27-3C88BEE59F3F}"/>
          </ac:spMkLst>
        </pc:spChg>
        <pc:graphicFrameChg chg="add mod modGraphic">
          <ac:chgData name="Denis Levert" userId="523f62b0-2ba0-4dc0-b9d4-a4f89781e8dc" providerId="ADAL" clId="{083E0B1C-40A4-8F40-A73F-C4A19649B900}" dt="2021-10-14T14:55:15.886" v="15713" actId="255"/>
          <ac:graphicFrameMkLst>
            <pc:docMk/>
            <pc:sldMk cId="1964237812" sldId="334"/>
            <ac:graphicFrameMk id="17" creationId="{92D948A2-A30C-0047-8A0B-A18B50E8CB8F}"/>
          </ac:graphicFrameMkLst>
        </pc:graphicFrameChg>
        <pc:picChg chg="del">
          <ac:chgData name="Denis Levert" userId="523f62b0-2ba0-4dc0-b9d4-a4f89781e8dc" providerId="ADAL" clId="{083E0B1C-40A4-8F40-A73F-C4A19649B900}" dt="2021-10-14T14:45:46.724" v="15560" actId="478"/>
          <ac:picMkLst>
            <pc:docMk/>
            <pc:sldMk cId="1964237812" sldId="334"/>
            <ac:picMk id="2" creationId="{9167981E-9584-614E-9EE0-26BDD1E70792}"/>
          </ac:picMkLst>
        </pc:picChg>
        <pc:picChg chg="del">
          <ac:chgData name="Denis Levert" userId="523f62b0-2ba0-4dc0-b9d4-a4f89781e8dc" providerId="ADAL" clId="{083E0B1C-40A4-8F40-A73F-C4A19649B900}" dt="2021-10-14T14:45:45.941" v="15559" actId="478"/>
          <ac:picMkLst>
            <pc:docMk/>
            <pc:sldMk cId="1964237812" sldId="334"/>
            <ac:picMk id="3" creationId="{CC684772-1E99-7F43-B072-BF15B44A231A}"/>
          </ac:picMkLst>
        </pc:picChg>
        <pc:picChg chg="del">
          <ac:chgData name="Denis Levert" userId="523f62b0-2ba0-4dc0-b9d4-a4f89781e8dc" providerId="ADAL" clId="{083E0B1C-40A4-8F40-A73F-C4A19649B900}" dt="2021-10-14T14:45:45.276" v="15558" actId="478"/>
          <ac:picMkLst>
            <pc:docMk/>
            <pc:sldMk cId="1964237812" sldId="334"/>
            <ac:picMk id="4" creationId="{99F7E1A2-4BCB-7541-AC8E-3B40E189826A}"/>
          </ac:picMkLst>
        </pc:picChg>
        <pc:picChg chg="del">
          <ac:chgData name="Denis Levert" userId="523f62b0-2ba0-4dc0-b9d4-a4f89781e8dc" providerId="ADAL" clId="{083E0B1C-40A4-8F40-A73F-C4A19649B900}" dt="2021-10-14T14:45:44.390" v="15557" actId="478"/>
          <ac:picMkLst>
            <pc:docMk/>
            <pc:sldMk cId="1964237812" sldId="334"/>
            <ac:picMk id="7" creationId="{48A41B36-5607-2D4C-8A1F-9A0152A44267}"/>
          </ac:picMkLst>
        </pc:picChg>
        <pc:picChg chg="del">
          <ac:chgData name="Denis Levert" userId="523f62b0-2ba0-4dc0-b9d4-a4f89781e8dc" providerId="ADAL" clId="{083E0B1C-40A4-8F40-A73F-C4A19649B900}" dt="2021-10-14T14:45:43.687" v="15556" actId="478"/>
          <ac:picMkLst>
            <pc:docMk/>
            <pc:sldMk cId="1964237812" sldId="334"/>
            <ac:picMk id="8" creationId="{79A4152F-7114-0044-8D33-DC7AE38C300A}"/>
          </ac:picMkLst>
        </pc:picChg>
        <pc:picChg chg="del">
          <ac:chgData name="Denis Levert" userId="523f62b0-2ba0-4dc0-b9d4-a4f89781e8dc" providerId="ADAL" clId="{083E0B1C-40A4-8F40-A73F-C4A19649B900}" dt="2021-10-14T14:45:43.132" v="15555" actId="478"/>
          <ac:picMkLst>
            <pc:docMk/>
            <pc:sldMk cId="1964237812" sldId="334"/>
            <ac:picMk id="9" creationId="{02EEC3FE-E5E5-AF4E-8641-7195E30C059A}"/>
          </ac:picMkLst>
        </pc:picChg>
        <pc:picChg chg="del">
          <ac:chgData name="Denis Levert" userId="523f62b0-2ba0-4dc0-b9d4-a4f89781e8dc" providerId="ADAL" clId="{083E0B1C-40A4-8F40-A73F-C4A19649B900}" dt="2021-10-14T14:45:47.758" v="15561" actId="478"/>
          <ac:picMkLst>
            <pc:docMk/>
            <pc:sldMk cId="1964237812" sldId="334"/>
            <ac:picMk id="10" creationId="{A6116AEB-53AF-674D-B910-4F30CE1191A0}"/>
          </ac:picMkLst>
        </pc:picChg>
        <pc:picChg chg="add mod">
          <ac:chgData name="Denis Levert" userId="523f62b0-2ba0-4dc0-b9d4-a4f89781e8dc" providerId="ADAL" clId="{083E0B1C-40A4-8F40-A73F-C4A19649B900}" dt="2021-10-14T14:50:08.516" v="15636" actId="14100"/>
          <ac:picMkLst>
            <pc:docMk/>
            <pc:sldMk cId="1964237812" sldId="334"/>
            <ac:picMk id="1026" creationId="{7D7A6E31-2956-194F-B526-0E9A132CD94F}"/>
          </ac:picMkLst>
        </pc:picChg>
        <pc:picChg chg="add mod">
          <ac:chgData name="Denis Levert" userId="523f62b0-2ba0-4dc0-b9d4-a4f89781e8dc" providerId="ADAL" clId="{083E0B1C-40A4-8F40-A73F-C4A19649B900}" dt="2021-10-14T14:50:22.505" v="15638" actId="1076"/>
          <ac:picMkLst>
            <pc:docMk/>
            <pc:sldMk cId="1964237812" sldId="334"/>
            <ac:picMk id="1028" creationId="{C4EEB34F-8F03-884B-A62F-AF621BAA39D9}"/>
          </ac:picMkLst>
        </pc:picChg>
        <pc:picChg chg="add mod">
          <ac:chgData name="Denis Levert" userId="523f62b0-2ba0-4dc0-b9d4-a4f89781e8dc" providerId="ADAL" clId="{083E0B1C-40A4-8F40-A73F-C4A19649B900}" dt="2021-10-14T14:52:13.950" v="15658" actId="1076"/>
          <ac:picMkLst>
            <pc:docMk/>
            <pc:sldMk cId="1964237812" sldId="334"/>
            <ac:picMk id="1030" creationId="{2582D7FC-2B23-5349-874A-3F3EB3D8CD33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Best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Linear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0.84599999999999997</c:v>
                </c:pt>
                <c:pt idx="1">
                  <c:v>0.84799999999999998</c:v>
                </c:pt>
                <c:pt idx="2">
                  <c:v>0.88900000000000001</c:v>
                </c:pt>
                <c:pt idx="3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1-8241-9AE0-5DCA7AA52F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9760351"/>
        <c:axId val="209766159"/>
      </c:barChart>
      <c:catAx>
        <c:axId val="20976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66159"/>
        <c:crosses val="autoZero"/>
        <c:auto val="1"/>
        <c:lblAlgn val="ctr"/>
        <c:lblOffset val="100"/>
        <c:noMultiLvlLbl val="0"/>
      </c:catAx>
      <c:valAx>
        <c:axId val="20976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760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E4E3B-7129-B34C-A889-96147273D15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C41AFF4-C361-F748-9DE6-C83CF8B88512}">
      <dgm:prSet phldrT="[Text]"/>
      <dgm:spPr/>
      <dgm:t>
        <a:bodyPr/>
        <a:lstStyle/>
        <a:p>
          <a:r>
            <a:rPr lang="en-US" dirty="0"/>
            <a:t>Business Understanding</a:t>
          </a:r>
        </a:p>
      </dgm:t>
    </dgm:pt>
    <dgm:pt modelId="{E28EF13C-9E3C-B049-B871-21AF44DE45C8}" type="parTrans" cxnId="{A270569F-8C4C-E14B-A329-4A142D3A3B6A}">
      <dgm:prSet/>
      <dgm:spPr/>
      <dgm:t>
        <a:bodyPr/>
        <a:lstStyle/>
        <a:p>
          <a:endParaRPr lang="en-US"/>
        </a:p>
      </dgm:t>
    </dgm:pt>
    <dgm:pt modelId="{E50EE0AD-14E1-054E-805D-501227CE369A}" type="sibTrans" cxnId="{A270569F-8C4C-E14B-A329-4A142D3A3B6A}">
      <dgm:prSet/>
      <dgm:spPr/>
      <dgm:t>
        <a:bodyPr/>
        <a:lstStyle/>
        <a:p>
          <a:endParaRPr lang="en-US"/>
        </a:p>
      </dgm:t>
    </dgm:pt>
    <dgm:pt modelId="{45A7671E-4B87-CD4A-8BC6-17C4A78DDF9A}">
      <dgm:prSet phldrT="[Text]"/>
      <dgm:spPr/>
      <dgm:t>
        <a:bodyPr/>
        <a:lstStyle/>
        <a:p>
          <a:r>
            <a:rPr lang="en-US" dirty="0"/>
            <a:t>Analytic Approach</a:t>
          </a:r>
        </a:p>
      </dgm:t>
    </dgm:pt>
    <dgm:pt modelId="{ADA7FBD6-2EFF-7645-92FD-009F928D231E}" type="parTrans" cxnId="{D24245A0-AC74-F048-A63D-B0513D14F57A}">
      <dgm:prSet/>
      <dgm:spPr/>
      <dgm:t>
        <a:bodyPr/>
        <a:lstStyle/>
        <a:p>
          <a:endParaRPr lang="en-US"/>
        </a:p>
      </dgm:t>
    </dgm:pt>
    <dgm:pt modelId="{4D01DC2E-14F4-1A43-BED6-3535A144B8D6}" type="sibTrans" cxnId="{D24245A0-AC74-F048-A63D-B0513D14F57A}">
      <dgm:prSet/>
      <dgm:spPr/>
      <dgm:t>
        <a:bodyPr/>
        <a:lstStyle/>
        <a:p>
          <a:endParaRPr lang="en-US"/>
        </a:p>
      </dgm:t>
    </dgm:pt>
    <dgm:pt modelId="{215085C3-CC66-DD4E-A6E7-EF80378035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Data Collection</a:t>
          </a:r>
        </a:p>
      </dgm:t>
    </dgm:pt>
    <dgm:pt modelId="{7E7157E0-7C9C-764D-ADA7-EC42587FE4F4}" type="parTrans" cxnId="{97D5FCD6-6159-BD4E-8F19-09C44BE73AD0}">
      <dgm:prSet/>
      <dgm:spPr/>
      <dgm:t>
        <a:bodyPr/>
        <a:lstStyle/>
        <a:p>
          <a:endParaRPr lang="en-US"/>
        </a:p>
      </dgm:t>
    </dgm:pt>
    <dgm:pt modelId="{E62B4FC1-A8A5-4649-87B1-398D167F8B07}" type="sibTrans" cxnId="{97D5FCD6-6159-BD4E-8F19-09C44BE73AD0}">
      <dgm:prSet/>
      <dgm:spPr/>
      <dgm:t>
        <a:bodyPr/>
        <a:lstStyle/>
        <a:p>
          <a:endParaRPr lang="en-US"/>
        </a:p>
      </dgm:t>
    </dgm:pt>
    <dgm:pt modelId="{B893C4E0-333C-E948-B4FB-7687BE962F54}">
      <dgm:prSet phldrT="[Text]"/>
      <dgm:spPr/>
      <dgm:t>
        <a:bodyPr/>
        <a:lstStyle/>
        <a:p>
          <a:r>
            <a:rPr lang="en-US" dirty="0"/>
            <a:t>Data Requirements</a:t>
          </a:r>
        </a:p>
      </dgm:t>
    </dgm:pt>
    <dgm:pt modelId="{91E4ED67-95C8-D943-947F-18BB12F8ABAE}" type="parTrans" cxnId="{40E3E1F7-4C87-4E46-B036-47D67C47702D}">
      <dgm:prSet/>
      <dgm:spPr/>
      <dgm:t>
        <a:bodyPr/>
        <a:lstStyle/>
        <a:p>
          <a:endParaRPr lang="en-US"/>
        </a:p>
      </dgm:t>
    </dgm:pt>
    <dgm:pt modelId="{861316D5-3206-8549-858E-6A66637D3C8E}" type="sibTrans" cxnId="{40E3E1F7-4C87-4E46-B036-47D67C47702D}">
      <dgm:prSet/>
      <dgm:spPr/>
      <dgm:t>
        <a:bodyPr/>
        <a:lstStyle/>
        <a:p>
          <a:endParaRPr lang="en-US"/>
        </a:p>
      </dgm:t>
    </dgm:pt>
    <dgm:pt modelId="{ACF7D683-5279-6C41-A3FB-015C786020BE}">
      <dgm:prSet phldrT="[Text]"/>
      <dgm:spPr/>
      <dgm:t>
        <a:bodyPr/>
        <a:lstStyle/>
        <a:p>
          <a:r>
            <a:rPr lang="en-US" dirty="0"/>
            <a:t>Data Understanding</a:t>
          </a:r>
        </a:p>
      </dgm:t>
    </dgm:pt>
    <dgm:pt modelId="{20AFEC70-5BD6-BA45-A0E9-A3345A08CB7B}" type="parTrans" cxnId="{520E1FB9-F7A5-0346-A33F-FF8940C410B3}">
      <dgm:prSet/>
      <dgm:spPr/>
      <dgm:t>
        <a:bodyPr/>
        <a:lstStyle/>
        <a:p>
          <a:endParaRPr lang="en-US"/>
        </a:p>
      </dgm:t>
    </dgm:pt>
    <dgm:pt modelId="{883A5698-599C-9E44-BE05-4742967890F4}" type="sibTrans" cxnId="{520E1FB9-F7A5-0346-A33F-FF8940C410B3}">
      <dgm:prSet/>
      <dgm:spPr/>
      <dgm:t>
        <a:bodyPr/>
        <a:lstStyle/>
        <a:p>
          <a:endParaRPr lang="en-US"/>
        </a:p>
      </dgm:t>
    </dgm:pt>
    <dgm:pt modelId="{02300DAA-C12C-DD4C-B4C0-A9F09C07E635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4E4DF81A-7475-B84B-B7D8-A5FF03CE8DCA}" type="parTrans" cxnId="{303BA842-CC85-8244-ABC2-8B8E42C4AFEE}">
      <dgm:prSet/>
      <dgm:spPr/>
      <dgm:t>
        <a:bodyPr/>
        <a:lstStyle/>
        <a:p>
          <a:endParaRPr lang="en-US"/>
        </a:p>
      </dgm:t>
    </dgm:pt>
    <dgm:pt modelId="{A82AFAE5-BDFC-0441-9DC5-2A8525A20D3F}" type="sibTrans" cxnId="{303BA842-CC85-8244-ABC2-8B8E42C4AFEE}">
      <dgm:prSet/>
      <dgm:spPr/>
      <dgm:t>
        <a:bodyPr/>
        <a:lstStyle/>
        <a:p>
          <a:endParaRPr lang="en-US"/>
        </a:p>
      </dgm:t>
    </dgm:pt>
    <dgm:pt modelId="{E8346EFF-BCB7-ED46-A9AF-E8AC5A203D85}">
      <dgm:prSet phldrT="[Text]"/>
      <dgm:spPr/>
      <dgm:t>
        <a:bodyPr/>
        <a:lstStyle/>
        <a:p>
          <a:r>
            <a:rPr lang="en-US" dirty="0"/>
            <a:t>Modelling</a:t>
          </a:r>
        </a:p>
      </dgm:t>
    </dgm:pt>
    <dgm:pt modelId="{6583A56C-A85E-F04B-B3FF-258EAC8DF298}" type="parTrans" cxnId="{804BE1D2-1B05-0449-8FE6-60A966AAECBD}">
      <dgm:prSet/>
      <dgm:spPr/>
      <dgm:t>
        <a:bodyPr/>
        <a:lstStyle/>
        <a:p>
          <a:endParaRPr lang="en-US"/>
        </a:p>
      </dgm:t>
    </dgm:pt>
    <dgm:pt modelId="{F0F13D4B-6880-0443-AE4A-E3CE00B77B4D}" type="sibTrans" cxnId="{804BE1D2-1B05-0449-8FE6-60A966AAECBD}">
      <dgm:prSet/>
      <dgm:spPr/>
      <dgm:t>
        <a:bodyPr/>
        <a:lstStyle/>
        <a:p>
          <a:endParaRPr lang="en-US"/>
        </a:p>
      </dgm:t>
    </dgm:pt>
    <dgm:pt modelId="{AD538632-1088-9846-A7AA-D49E6D91F22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F95E744A-C93D-DD48-922B-82AD6CF2B635}" type="parTrans" cxnId="{4414DB07-FD3E-FA4A-BFEE-5510A862088E}">
      <dgm:prSet/>
      <dgm:spPr/>
      <dgm:t>
        <a:bodyPr/>
        <a:lstStyle/>
        <a:p>
          <a:endParaRPr lang="en-US"/>
        </a:p>
      </dgm:t>
    </dgm:pt>
    <dgm:pt modelId="{F987DE25-E595-BC40-AC17-1EA7516D1AB6}" type="sibTrans" cxnId="{4414DB07-FD3E-FA4A-BFEE-5510A862088E}">
      <dgm:prSet/>
      <dgm:spPr/>
      <dgm:t>
        <a:bodyPr/>
        <a:lstStyle/>
        <a:p>
          <a:endParaRPr lang="en-US"/>
        </a:p>
      </dgm:t>
    </dgm:pt>
    <dgm:pt modelId="{0639AE86-7F5D-DC46-AC9F-922EEB79E9FC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B7739079-8255-DF4E-9A1E-3254D9A120DD}" type="parTrans" cxnId="{75B26C17-4FC3-6245-A4C7-0FE644637321}">
      <dgm:prSet/>
      <dgm:spPr/>
      <dgm:t>
        <a:bodyPr/>
        <a:lstStyle/>
        <a:p>
          <a:endParaRPr lang="en-US"/>
        </a:p>
      </dgm:t>
    </dgm:pt>
    <dgm:pt modelId="{4C5057F8-F2EC-184F-849A-273C3640023E}" type="sibTrans" cxnId="{75B26C17-4FC3-6245-A4C7-0FE644637321}">
      <dgm:prSet/>
      <dgm:spPr/>
      <dgm:t>
        <a:bodyPr/>
        <a:lstStyle/>
        <a:p>
          <a:endParaRPr lang="en-US"/>
        </a:p>
      </dgm:t>
    </dgm:pt>
    <dgm:pt modelId="{68B9B619-C154-DD4E-AD76-C23121C355C6}">
      <dgm:prSet phldrT="[Text]"/>
      <dgm:spPr/>
      <dgm:t>
        <a:bodyPr/>
        <a:lstStyle/>
        <a:p>
          <a:r>
            <a:rPr lang="en-US" dirty="0"/>
            <a:t>Feedback</a:t>
          </a:r>
        </a:p>
      </dgm:t>
    </dgm:pt>
    <dgm:pt modelId="{3CBBF094-A862-5949-82D1-0969BBDEFCE1}" type="parTrans" cxnId="{FC5A3D34-B880-BD49-99F2-6F2A3FDB9693}">
      <dgm:prSet/>
      <dgm:spPr/>
      <dgm:t>
        <a:bodyPr/>
        <a:lstStyle/>
        <a:p>
          <a:endParaRPr lang="en-US"/>
        </a:p>
      </dgm:t>
    </dgm:pt>
    <dgm:pt modelId="{58F06BDF-3132-FD47-967D-328D856A0B11}" type="sibTrans" cxnId="{FC5A3D34-B880-BD49-99F2-6F2A3FDB9693}">
      <dgm:prSet/>
      <dgm:spPr/>
      <dgm:t>
        <a:bodyPr/>
        <a:lstStyle/>
        <a:p>
          <a:endParaRPr lang="en-US"/>
        </a:p>
      </dgm:t>
    </dgm:pt>
    <dgm:pt modelId="{695105A5-5833-D84C-A34A-3847241CB951}" type="pres">
      <dgm:prSet presAssocID="{AF1E4E3B-7129-B34C-A889-96147273D150}" presName="Name0" presStyleCnt="0">
        <dgm:presLayoutVars>
          <dgm:dir/>
          <dgm:animLvl val="lvl"/>
          <dgm:resizeHandles val="exact"/>
        </dgm:presLayoutVars>
      </dgm:prSet>
      <dgm:spPr/>
    </dgm:pt>
    <dgm:pt modelId="{5FA6249C-363A-AD40-8392-343A3E6EB01D}" type="pres">
      <dgm:prSet presAssocID="{8C41AFF4-C361-F748-9DE6-C83CF8B88512}" presName="parTxOnly" presStyleLbl="node1" presStyleIdx="0" presStyleCnt="10">
        <dgm:presLayoutVars>
          <dgm:chMax val="0"/>
          <dgm:chPref val="0"/>
          <dgm:bulletEnabled val="1"/>
        </dgm:presLayoutVars>
      </dgm:prSet>
      <dgm:spPr/>
    </dgm:pt>
    <dgm:pt modelId="{931584C7-4039-BF43-849D-CAFE4AAE7A80}" type="pres">
      <dgm:prSet presAssocID="{E50EE0AD-14E1-054E-805D-501227CE369A}" presName="parTxOnlySpace" presStyleCnt="0"/>
      <dgm:spPr/>
    </dgm:pt>
    <dgm:pt modelId="{80594B3E-937C-D64F-81B7-76F1F4526CBB}" type="pres">
      <dgm:prSet presAssocID="{45A7671E-4B87-CD4A-8BC6-17C4A78DDF9A}" presName="parTxOnly" presStyleLbl="node1" presStyleIdx="1" presStyleCnt="10">
        <dgm:presLayoutVars>
          <dgm:chMax val="0"/>
          <dgm:chPref val="0"/>
          <dgm:bulletEnabled val="1"/>
        </dgm:presLayoutVars>
      </dgm:prSet>
      <dgm:spPr/>
    </dgm:pt>
    <dgm:pt modelId="{1583A120-B4B5-3747-97F5-202263F8E260}" type="pres">
      <dgm:prSet presAssocID="{4D01DC2E-14F4-1A43-BED6-3535A144B8D6}" presName="parTxOnlySpace" presStyleCnt="0"/>
      <dgm:spPr/>
    </dgm:pt>
    <dgm:pt modelId="{088E9427-54FD-2244-8CBF-35A476D9DA0C}" type="pres">
      <dgm:prSet presAssocID="{B893C4E0-333C-E948-B4FB-7687BE962F54}" presName="parTxOnly" presStyleLbl="node1" presStyleIdx="2" presStyleCnt="10">
        <dgm:presLayoutVars>
          <dgm:chMax val="0"/>
          <dgm:chPref val="0"/>
          <dgm:bulletEnabled val="1"/>
        </dgm:presLayoutVars>
      </dgm:prSet>
      <dgm:spPr/>
    </dgm:pt>
    <dgm:pt modelId="{8F858969-FB0B-434C-96E9-9B702EA9EF81}" type="pres">
      <dgm:prSet presAssocID="{861316D5-3206-8549-858E-6A66637D3C8E}" presName="parTxOnlySpace" presStyleCnt="0"/>
      <dgm:spPr/>
    </dgm:pt>
    <dgm:pt modelId="{26C3E0AA-4A80-E04B-B528-9FA4DF18998F}" type="pres">
      <dgm:prSet presAssocID="{215085C3-CC66-DD4E-A6E7-EF8037803544}" presName="parTxOnly" presStyleLbl="node1" presStyleIdx="3" presStyleCnt="10">
        <dgm:presLayoutVars>
          <dgm:chMax val="0"/>
          <dgm:chPref val="0"/>
          <dgm:bulletEnabled val="1"/>
        </dgm:presLayoutVars>
      </dgm:prSet>
      <dgm:spPr/>
    </dgm:pt>
    <dgm:pt modelId="{7CD59A2E-5D61-AD4B-9C74-AB7765E90A42}" type="pres">
      <dgm:prSet presAssocID="{E62B4FC1-A8A5-4649-87B1-398D167F8B07}" presName="parTxOnlySpace" presStyleCnt="0"/>
      <dgm:spPr/>
    </dgm:pt>
    <dgm:pt modelId="{EA4152D4-12DF-C842-BD10-2D86D1973484}" type="pres">
      <dgm:prSet presAssocID="{ACF7D683-5279-6C41-A3FB-015C786020BE}" presName="parTxOnly" presStyleLbl="node1" presStyleIdx="4" presStyleCnt="10">
        <dgm:presLayoutVars>
          <dgm:chMax val="0"/>
          <dgm:chPref val="0"/>
          <dgm:bulletEnabled val="1"/>
        </dgm:presLayoutVars>
      </dgm:prSet>
      <dgm:spPr/>
    </dgm:pt>
    <dgm:pt modelId="{827DDAB1-1202-364D-8078-DE33C41929BF}" type="pres">
      <dgm:prSet presAssocID="{883A5698-599C-9E44-BE05-4742967890F4}" presName="parTxOnlySpace" presStyleCnt="0"/>
      <dgm:spPr/>
    </dgm:pt>
    <dgm:pt modelId="{7DF87E5D-6F7F-7942-BA89-D9CB978B94B2}" type="pres">
      <dgm:prSet presAssocID="{02300DAA-C12C-DD4C-B4C0-A9F09C07E635}" presName="parTxOnly" presStyleLbl="node1" presStyleIdx="5" presStyleCnt="10">
        <dgm:presLayoutVars>
          <dgm:chMax val="0"/>
          <dgm:chPref val="0"/>
          <dgm:bulletEnabled val="1"/>
        </dgm:presLayoutVars>
      </dgm:prSet>
      <dgm:spPr/>
    </dgm:pt>
    <dgm:pt modelId="{2F5C2914-FEE2-5D4E-94CB-89CA264C9E0F}" type="pres">
      <dgm:prSet presAssocID="{A82AFAE5-BDFC-0441-9DC5-2A8525A20D3F}" presName="parTxOnlySpace" presStyleCnt="0"/>
      <dgm:spPr/>
    </dgm:pt>
    <dgm:pt modelId="{1BB5295F-9B5C-8043-A2C4-DBE4DDF12F72}" type="pres">
      <dgm:prSet presAssocID="{E8346EFF-BCB7-ED46-A9AF-E8AC5A203D85}" presName="parTxOnly" presStyleLbl="node1" presStyleIdx="6" presStyleCnt="10">
        <dgm:presLayoutVars>
          <dgm:chMax val="0"/>
          <dgm:chPref val="0"/>
          <dgm:bulletEnabled val="1"/>
        </dgm:presLayoutVars>
      </dgm:prSet>
      <dgm:spPr/>
    </dgm:pt>
    <dgm:pt modelId="{7ADB047F-8083-BF47-935A-F372E3DF4454}" type="pres">
      <dgm:prSet presAssocID="{F0F13D4B-6880-0443-AE4A-E3CE00B77B4D}" presName="parTxOnlySpace" presStyleCnt="0"/>
      <dgm:spPr/>
    </dgm:pt>
    <dgm:pt modelId="{9626D0B5-8229-1341-832B-5E80FE820D42}" type="pres">
      <dgm:prSet presAssocID="{AD538632-1088-9846-A7AA-D49E6D91F229}" presName="parTxOnly" presStyleLbl="node1" presStyleIdx="7" presStyleCnt="10">
        <dgm:presLayoutVars>
          <dgm:chMax val="0"/>
          <dgm:chPref val="0"/>
          <dgm:bulletEnabled val="1"/>
        </dgm:presLayoutVars>
      </dgm:prSet>
      <dgm:spPr/>
    </dgm:pt>
    <dgm:pt modelId="{54C11B87-A405-7B40-A9DD-1A3816DB566C}" type="pres">
      <dgm:prSet presAssocID="{F987DE25-E595-BC40-AC17-1EA7516D1AB6}" presName="parTxOnlySpace" presStyleCnt="0"/>
      <dgm:spPr/>
    </dgm:pt>
    <dgm:pt modelId="{1E8AA6FB-0E2D-9A48-9CF9-3E15FED751DA}" type="pres">
      <dgm:prSet presAssocID="{0639AE86-7F5D-DC46-AC9F-922EEB79E9FC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</dgm:pt>
    <dgm:pt modelId="{EA43247B-3FB0-D440-8BC1-757AAF4494E1}" type="pres">
      <dgm:prSet presAssocID="{4C5057F8-F2EC-184F-849A-273C3640023E}" presName="parTxOnlySpace" presStyleCnt="0"/>
      <dgm:spPr/>
    </dgm:pt>
    <dgm:pt modelId="{9B836644-DB7D-F24A-B92C-7DB516E908F5}" type="pres">
      <dgm:prSet presAssocID="{68B9B619-C154-DD4E-AD76-C23121C355C6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</dgm:pt>
  </dgm:ptLst>
  <dgm:cxnLst>
    <dgm:cxn modelId="{4414DB07-FD3E-FA4A-BFEE-5510A862088E}" srcId="{AF1E4E3B-7129-B34C-A889-96147273D150}" destId="{AD538632-1088-9846-A7AA-D49E6D91F229}" srcOrd="7" destOrd="0" parTransId="{F95E744A-C93D-DD48-922B-82AD6CF2B635}" sibTransId="{F987DE25-E595-BC40-AC17-1EA7516D1AB6}"/>
    <dgm:cxn modelId="{75B26C17-4FC3-6245-A4C7-0FE644637321}" srcId="{AF1E4E3B-7129-B34C-A889-96147273D150}" destId="{0639AE86-7F5D-DC46-AC9F-922EEB79E9FC}" srcOrd="8" destOrd="0" parTransId="{B7739079-8255-DF4E-9A1E-3254D9A120DD}" sibTransId="{4C5057F8-F2EC-184F-849A-273C3640023E}"/>
    <dgm:cxn modelId="{FC5A3D34-B880-BD49-99F2-6F2A3FDB9693}" srcId="{AF1E4E3B-7129-B34C-A889-96147273D150}" destId="{68B9B619-C154-DD4E-AD76-C23121C355C6}" srcOrd="9" destOrd="0" parTransId="{3CBBF094-A862-5949-82D1-0969BBDEFCE1}" sibTransId="{58F06BDF-3132-FD47-967D-328D856A0B11}"/>
    <dgm:cxn modelId="{44E6FA3B-7968-484B-A34D-9115F4A37DD9}" type="presOf" srcId="{45A7671E-4B87-CD4A-8BC6-17C4A78DDF9A}" destId="{80594B3E-937C-D64F-81B7-76F1F4526CBB}" srcOrd="0" destOrd="0" presId="urn:microsoft.com/office/officeart/2005/8/layout/chevron1"/>
    <dgm:cxn modelId="{303BA842-CC85-8244-ABC2-8B8E42C4AFEE}" srcId="{AF1E4E3B-7129-B34C-A889-96147273D150}" destId="{02300DAA-C12C-DD4C-B4C0-A9F09C07E635}" srcOrd="5" destOrd="0" parTransId="{4E4DF81A-7475-B84B-B7D8-A5FF03CE8DCA}" sibTransId="{A82AFAE5-BDFC-0441-9DC5-2A8525A20D3F}"/>
    <dgm:cxn modelId="{3FE9CF50-27B2-2E48-9984-C7F11A079CC0}" type="presOf" srcId="{0639AE86-7F5D-DC46-AC9F-922EEB79E9FC}" destId="{1E8AA6FB-0E2D-9A48-9CF9-3E15FED751DA}" srcOrd="0" destOrd="0" presId="urn:microsoft.com/office/officeart/2005/8/layout/chevron1"/>
    <dgm:cxn modelId="{8D687F5E-1C73-D24C-8D38-2CC0777DD1A8}" type="presOf" srcId="{215085C3-CC66-DD4E-A6E7-EF8037803544}" destId="{26C3E0AA-4A80-E04B-B528-9FA4DF18998F}" srcOrd="0" destOrd="0" presId="urn:microsoft.com/office/officeart/2005/8/layout/chevron1"/>
    <dgm:cxn modelId="{986BD660-2DE7-CD48-B1D2-5BE10B94F545}" type="presOf" srcId="{68B9B619-C154-DD4E-AD76-C23121C355C6}" destId="{9B836644-DB7D-F24A-B92C-7DB516E908F5}" srcOrd="0" destOrd="0" presId="urn:microsoft.com/office/officeart/2005/8/layout/chevron1"/>
    <dgm:cxn modelId="{1C5F5B8C-C97E-D741-A691-5C684B4B00DD}" type="presOf" srcId="{AF1E4E3B-7129-B34C-A889-96147273D150}" destId="{695105A5-5833-D84C-A34A-3847241CB951}" srcOrd="0" destOrd="0" presId="urn:microsoft.com/office/officeart/2005/8/layout/chevron1"/>
    <dgm:cxn modelId="{0E766A93-B4FA-1544-A438-DA04D0B16AF2}" type="presOf" srcId="{02300DAA-C12C-DD4C-B4C0-A9F09C07E635}" destId="{7DF87E5D-6F7F-7942-BA89-D9CB978B94B2}" srcOrd="0" destOrd="0" presId="urn:microsoft.com/office/officeart/2005/8/layout/chevron1"/>
    <dgm:cxn modelId="{1B801399-BC34-2F4F-B0AC-BB7198AD04FD}" type="presOf" srcId="{E8346EFF-BCB7-ED46-A9AF-E8AC5A203D85}" destId="{1BB5295F-9B5C-8043-A2C4-DBE4DDF12F72}" srcOrd="0" destOrd="0" presId="urn:microsoft.com/office/officeart/2005/8/layout/chevron1"/>
    <dgm:cxn modelId="{A270569F-8C4C-E14B-A329-4A142D3A3B6A}" srcId="{AF1E4E3B-7129-B34C-A889-96147273D150}" destId="{8C41AFF4-C361-F748-9DE6-C83CF8B88512}" srcOrd="0" destOrd="0" parTransId="{E28EF13C-9E3C-B049-B871-21AF44DE45C8}" sibTransId="{E50EE0AD-14E1-054E-805D-501227CE369A}"/>
    <dgm:cxn modelId="{D24245A0-AC74-F048-A63D-B0513D14F57A}" srcId="{AF1E4E3B-7129-B34C-A889-96147273D150}" destId="{45A7671E-4B87-CD4A-8BC6-17C4A78DDF9A}" srcOrd="1" destOrd="0" parTransId="{ADA7FBD6-2EFF-7645-92FD-009F928D231E}" sibTransId="{4D01DC2E-14F4-1A43-BED6-3535A144B8D6}"/>
    <dgm:cxn modelId="{520E1FB9-F7A5-0346-A33F-FF8940C410B3}" srcId="{AF1E4E3B-7129-B34C-A889-96147273D150}" destId="{ACF7D683-5279-6C41-A3FB-015C786020BE}" srcOrd="4" destOrd="0" parTransId="{20AFEC70-5BD6-BA45-A0E9-A3345A08CB7B}" sibTransId="{883A5698-599C-9E44-BE05-4742967890F4}"/>
    <dgm:cxn modelId="{C31AD6BE-595F-1944-92F7-C93EBAE686B9}" type="presOf" srcId="{AD538632-1088-9846-A7AA-D49E6D91F229}" destId="{9626D0B5-8229-1341-832B-5E80FE820D42}" srcOrd="0" destOrd="0" presId="urn:microsoft.com/office/officeart/2005/8/layout/chevron1"/>
    <dgm:cxn modelId="{762FEFCF-4AED-664A-96AF-CB21861CB0FE}" type="presOf" srcId="{8C41AFF4-C361-F748-9DE6-C83CF8B88512}" destId="{5FA6249C-363A-AD40-8392-343A3E6EB01D}" srcOrd="0" destOrd="0" presId="urn:microsoft.com/office/officeart/2005/8/layout/chevron1"/>
    <dgm:cxn modelId="{804BE1D2-1B05-0449-8FE6-60A966AAECBD}" srcId="{AF1E4E3B-7129-B34C-A889-96147273D150}" destId="{E8346EFF-BCB7-ED46-A9AF-E8AC5A203D85}" srcOrd="6" destOrd="0" parTransId="{6583A56C-A85E-F04B-B3FF-258EAC8DF298}" sibTransId="{F0F13D4B-6880-0443-AE4A-E3CE00B77B4D}"/>
    <dgm:cxn modelId="{97D5FCD6-6159-BD4E-8F19-09C44BE73AD0}" srcId="{AF1E4E3B-7129-B34C-A889-96147273D150}" destId="{215085C3-CC66-DD4E-A6E7-EF8037803544}" srcOrd="3" destOrd="0" parTransId="{7E7157E0-7C9C-764D-ADA7-EC42587FE4F4}" sibTransId="{E62B4FC1-A8A5-4649-87B1-398D167F8B07}"/>
    <dgm:cxn modelId="{B5A514E4-2547-F644-B0E6-EBDC1A20BA3D}" type="presOf" srcId="{ACF7D683-5279-6C41-A3FB-015C786020BE}" destId="{EA4152D4-12DF-C842-BD10-2D86D1973484}" srcOrd="0" destOrd="0" presId="urn:microsoft.com/office/officeart/2005/8/layout/chevron1"/>
    <dgm:cxn modelId="{0372D5F1-4472-2A46-873D-FC8A85A6966E}" type="presOf" srcId="{B893C4E0-333C-E948-B4FB-7687BE962F54}" destId="{088E9427-54FD-2244-8CBF-35A476D9DA0C}" srcOrd="0" destOrd="0" presId="urn:microsoft.com/office/officeart/2005/8/layout/chevron1"/>
    <dgm:cxn modelId="{40E3E1F7-4C87-4E46-B036-47D67C47702D}" srcId="{AF1E4E3B-7129-B34C-A889-96147273D150}" destId="{B893C4E0-333C-E948-B4FB-7687BE962F54}" srcOrd="2" destOrd="0" parTransId="{91E4ED67-95C8-D943-947F-18BB12F8ABAE}" sibTransId="{861316D5-3206-8549-858E-6A66637D3C8E}"/>
    <dgm:cxn modelId="{F88C0673-02A4-5646-B8C0-8998512F0CA9}" type="presParOf" srcId="{695105A5-5833-D84C-A34A-3847241CB951}" destId="{5FA6249C-363A-AD40-8392-343A3E6EB01D}" srcOrd="0" destOrd="0" presId="urn:microsoft.com/office/officeart/2005/8/layout/chevron1"/>
    <dgm:cxn modelId="{6FEF8A0B-C8DB-AD4C-92EE-F864CCF0AF57}" type="presParOf" srcId="{695105A5-5833-D84C-A34A-3847241CB951}" destId="{931584C7-4039-BF43-849D-CAFE4AAE7A80}" srcOrd="1" destOrd="0" presId="urn:microsoft.com/office/officeart/2005/8/layout/chevron1"/>
    <dgm:cxn modelId="{26F4C9F6-F44A-5B40-B84D-CE10A1D1B5AC}" type="presParOf" srcId="{695105A5-5833-D84C-A34A-3847241CB951}" destId="{80594B3E-937C-D64F-81B7-76F1F4526CBB}" srcOrd="2" destOrd="0" presId="urn:microsoft.com/office/officeart/2005/8/layout/chevron1"/>
    <dgm:cxn modelId="{240D5CFE-827F-814C-A221-F9A80319643C}" type="presParOf" srcId="{695105A5-5833-D84C-A34A-3847241CB951}" destId="{1583A120-B4B5-3747-97F5-202263F8E260}" srcOrd="3" destOrd="0" presId="urn:microsoft.com/office/officeart/2005/8/layout/chevron1"/>
    <dgm:cxn modelId="{C846B43B-F429-F24E-B2BB-C9BCB97AC0EA}" type="presParOf" srcId="{695105A5-5833-D84C-A34A-3847241CB951}" destId="{088E9427-54FD-2244-8CBF-35A476D9DA0C}" srcOrd="4" destOrd="0" presId="urn:microsoft.com/office/officeart/2005/8/layout/chevron1"/>
    <dgm:cxn modelId="{DCCC9B23-39CF-5743-B0EE-CE00F9C41830}" type="presParOf" srcId="{695105A5-5833-D84C-A34A-3847241CB951}" destId="{8F858969-FB0B-434C-96E9-9B702EA9EF81}" srcOrd="5" destOrd="0" presId="urn:microsoft.com/office/officeart/2005/8/layout/chevron1"/>
    <dgm:cxn modelId="{B7D23D05-0267-5343-8B16-34A777D57AA7}" type="presParOf" srcId="{695105A5-5833-D84C-A34A-3847241CB951}" destId="{26C3E0AA-4A80-E04B-B528-9FA4DF18998F}" srcOrd="6" destOrd="0" presId="urn:microsoft.com/office/officeart/2005/8/layout/chevron1"/>
    <dgm:cxn modelId="{9BC498E7-91AA-374A-AA3E-664C9D70114A}" type="presParOf" srcId="{695105A5-5833-D84C-A34A-3847241CB951}" destId="{7CD59A2E-5D61-AD4B-9C74-AB7765E90A42}" srcOrd="7" destOrd="0" presId="urn:microsoft.com/office/officeart/2005/8/layout/chevron1"/>
    <dgm:cxn modelId="{EFE31259-90EA-7E46-9658-3DED9A060629}" type="presParOf" srcId="{695105A5-5833-D84C-A34A-3847241CB951}" destId="{EA4152D4-12DF-C842-BD10-2D86D1973484}" srcOrd="8" destOrd="0" presId="urn:microsoft.com/office/officeart/2005/8/layout/chevron1"/>
    <dgm:cxn modelId="{0076D153-43C1-6446-A93C-934229C0B2C6}" type="presParOf" srcId="{695105A5-5833-D84C-A34A-3847241CB951}" destId="{827DDAB1-1202-364D-8078-DE33C41929BF}" srcOrd="9" destOrd="0" presId="urn:microsoft.com/office/officeart/2005/8/layout/chevron1"/>
    <dgm:cxn modelId="{EA6E947F-74DF-D748-BB91-C9125D6FFC6A}" type="presParOf" srcId="{695105A5-5833-D84C-A34A-3847241CB951}" destId="{7DF87E5D-6F7F-7942-BA89-D9CB978B94B2}" srcOrd="10" destOrd="0" presId="urn:microsoft.com/office/officeart/2005/8/layout/chevron1"/>
    <dgm:cxn modelId="{BE990584-5FFF-9642-AED4-86A338E1DA6E}" type="presParOf" srcId="{695105A5-5833-D84C-A34A-3847241CB951}" destId="{2F5C2914-FEE2-5D4E-94CB-89CA264C9E0F}" srcOrd="11" destOrd="0" presId="urn:microsoft.com/office/officeart/2005/8/layout/chevron1"/>
    <dgm:cxn modelId="{34F7EAAE-7010-E64F-900E-99E4086DE0AB}" type="presParOf" srcId="{695105A5-5833-D84C-A34A-3847241CB951}" destId="{1BB5295F-9B5C-8043-A2C4-DBE4DDF12F72}" srcOrd="12" destOrd="0" presId="urn:microsoft.com/office/officeart/2005/8/layout/chevron1"/>
    <dgm:cxn modelId="{A9A65F19-FFEC-EA49-95EA-1FD2E732D1A5}" type="presParOf" srcId="{695105A5-5833-D84C-A34A-3847241CB951}" destId="{7ADB047F-8083-BF47-935A-F372E3DF4454}" srcOrd="13" destOrd="0" presId="urn:microsoft.com/office/officeart/2005/8/layout/chevron1"/>
    <dgm:cxn modelId="{D40941DB-7BE9-8445-9D39-1851A05FF29C}" type="presParOf" srcId="{695105A5-5833-D84C-A34A-3847241CB951}" destId="{9626D0B5-8229-1341-832B-5E80FE820D42}" srcOrd="14" destOrd="0" presId="urn:microsoft.com/office/officeart/2005/8/layout/chevron1"/>
    <dgm:cxn modelId="{AAF29380-D369-0046-B33F-658685C8EFED}" type="presParOf" srcId="{695105A5-5833-D84C-A34A-3847241CB951}" destId="{54C11B87-A405-7B40-A9DD-1A3816DB566C}" srcOrd="15" destOrd="0" presId="urn:microsoft.com/office/officeart/2005/8/layout/chevron1"/>
    <dgm:cxn modelId="{7A028E1A-C018-9C43-A578-4897BA6BCD8C}" type="presParOf" srcId="{695105A5-5833-D84C-A34A-3847241CB951}" destId="{1E8AA6FB-0E2D-9A48-9CF9-3E15FED751DA}" srcOrd="16" destOrd="0" presId="urn:microsoft.com/office/officeart/2005/8/layout/chevron1"/>
    <dgm:cxn modelId="{F3C99948-1E15-DD41-860C-18525A587B89}" type="presParOf" srcId="{695105A5-5833-D84C-A34A-3847241CB951}" destId="{EA43247B-3FB0-D440-8BC1-757AAF4494E1}" srcOrd="17" destOrd="0" presId="urn:microsoft.com/office/officeart/2005/8/layout/chevron1"/>
    <dgm:cxn modelId="{F56BEC94-0E2B-0148-A9E6-B14FCA8CE6BB}" type="presParOf" srcId="{695105A5-5833-D84C-A34A-3847241CB951}" destId="{9B836644-DB7D-F24A-B92C-7DB516E908F5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49BF9D-C492-8243-AA7D-3A664ACBE977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1FF221EF-AE8B-894B-98B8-6B8328B445CA}">
      <dgm:prSet phldrT="[Text]"/>
      <dgm:spPr/>
      <dgm:t>
        <a:bodyPr/>
        <a:lstStyle/>
        <a:p>
          <a:r>
            <a:rPr lang="en-US" dirty="0"/>
            <a:t>Check for Null Values</a:t>
          </a:r>
        </a:p>
      </dgm:t>
    </dgm:pt>
    <dgm:pt modelId="{DD8D5FA4-647F-D84A-ACC1-3132F2067649}" type="parTrans" cxnId="{F3238649-4D24-F34D-AB3B-D9E8D9A7B12A}">
      <dgm:prSet/>
      <dgm:spPr/>
      <dgm:t>
        <a:bodyPr/>
        <a:lstStyle/>
        <a:p>
          <a:endParaRPr lang="en-US"/>
        </a:p>
      </dgm:t>
    </dgm:pt>
    <dgm:pt modelId="{C8628D21-C7EC-CF45-AF3F-C142AA1A853C}" type="sibTrans" cxnId="{F3238649-4D24-F34D-AB3B-D9E8D9A7B12A}">
      <dgm:prSet/>
      <dgm:spPr/>
      <dgm:t>
        <a:bodyPr/>
        <a:lstStyle/>
        <a:p>
          <a:endParaRPr lang="en-US"/>
        </a:p>
      </dgm:t>
    </dgm:pt>
    <dgm:pt modelId="{7161DC15-AE21-A144-B1F1-6BE0A2F2A123}">
      <dgm:prSet phldrT="[Text]"/>
      <dgm:spPr/>
      <dgm:t>
        <a:bodyPr/>
        <a:lstStyle/>
        <a:p>
          <a:r>
            <a:rPr lang="en-US" dirty="0"/>
            <a:t>Check Data Types</a:t>
          </a:r>
        </a:p>
      </dgm:t>
    </dgm:pt>
    <dgm:pt modelId="{1F3F6643-905C-6F46-AE1F-AF597737D67E}" type="parTrans" cxnId="{19EFF84D-4110-D847-9F77-BB63AABC8AC7}">
      <dgm:prSet/>
      <dgm:spPr/>
      <dgm:t>
        <a:bodyPr/>
        <a:lstStyle/>
        <a:p>
          <a:endParaRPr lang="en-US"/>
        </a:p>
      </dgm:t>
    </dgm:pt>
    <dgm:pt modelId="{E7C015C4-02BD-064A-9825-C793575EB649}" type="sibTrans" cxnId="{19EFF84D-4110-D847-9F77-BB63AABC8AC7}">
      <dgm:prSet/>
      <dgm:spPr/>
      <dgm:t>
        <a:bodyPr/>
        <a:lstStyle/>
        <a:p>
          <a:endParaRPr lang="en-US"/>
        </a:p>
      </dgm:t>
    </dgm:pt>
    <dgm:pt modelId="{48BB69D9-F9C0-2A46-A191-ED48C8AC48AE}">
      <dgm:prSet phldrT="[Text]"/>
      <dgm:spPr/>
      <dgm:t>
        <a:bodyPr/>
        <a:lstStyle/>
        <a:p>
          <a:r>
            <a:rPr lang="en-US" dirty="0"/>
            <a:t>Evaluate Launches by Site</a:t>
          </a:r>
        </a:p>
      </dgm:t>
    </dgm:pt>
    <dgm:pt modelId="{646B0ED7-E0B8-5446-A1AF-15DECA847D22}" type="parTrans" cxnId="{74C3F6E2-5EE2-8F48-99D9-C6D696702F60}">
      <dgm:prSet/>
      <dgm:spPr/>
      <dgm:t>
        <a:bodyPr/>
        <a:lstStyle/>
        <a:p>
          <a:endParaRPr lang="en-US"/>
        </a:p>
      </dgm:t>
    </dgm:pt>
    <dgm:pt modelId="{C6CDEEF1-FDAD-D642-9D45-89639E6A273C}" type="sibTrans" cxnId="{74C3F6E2-5EE2-8F48-99D9-C6D696702F60}">
      <dgm:prSet/>
      <dgm:spPr/>
      <dgm:t>
        <a:bodyPr/>
        <a:lstStyle/>
        <a:p>
          <a:endParaRPr lang="en-US"/>
        </a:p>
      </dgm:t>
    </dgm:pt>
    <dgm:pt modelId="{94008E1A-19B2-A94F-B577-DCC35BA34CED}">
      <dgm:prSet phldrT="[Text]"/>
      <dgm:spPr/>
      <dgm:t>
        <a:bodyPr/>
        <a:lstStyle/>
        <a:p>
          <a:r>
            <a:rPr lang="en-US" dirty="0"/>
            <a:t>Evaluate Orbits by type</a:t>
          </a:r>
        </a:p>
      </dgm:t>
    </dgm:pt>
    <dgm:pt modelId="{35DD69F3-9ED0-1746-8282-FB02E1B59724}" type="parTrans" cxnId="{67B0106E-31C2-704A-9136-55ED899F637C}">
      <dgm:prSet/>
      <dgm:spPr/>
      <dgm:t>
        <a:bodyPr/>
        <a:lstStyle/>
        <a:p>
          <a:endParaRPr lang="en-US"/>
        </a:p>
      </dgm:t>
    </dgm:pt>
    <dgm:pt modelId="{C828E817-0BDC-CB45-AE52-429830EF7E39}" type="sibTrans" cxnId="{67B0106E-31C2-704A-9136-55ED899F637C}">
      <dgm:prSet/>
      <dgm:spPr/>
      <dgm:t>
        <a:bodyPr/>
        <a:lstStyle/>
        <a:p>
          <a:endParaRPr lang="en-US"/>
        </a:p>
      </dgm:t>
    </dgm:pt>
    <dgm:pt modelId="{08849CE9-1FBB-1A4D-9605-B038EB3E967A}">
      <dgm:prSet phldrT="[Text]"/>
      <dgm:spPr/>
      <dgm:t>
        <a:bodyPr/>
        <a:lstStyle/>
        <a:p>
          <a:r>
            <a:rPr lang="en-US" dirty="0"/>
            <a:t>Analyze Orbit type to Outcome</a:t>
          </a:r>
        </a:p>
      </dgm:t>
    </dgm:pt>
    <dgm:pt modelId="{3D788900-7E1B-B047-8EC9-45B925C766DC}" type="parTrans" cxnId="{258C3FD4-41A9-EA43-ACD7-FBBD8BEA47C9}">
      <dgm:prSet/>
      <dgm:spPr/>
      <dgm:t>
        <a:bodyPr/>
        <a:lstStyle/>
        <a:p>
          <a:endParaRPr lang="en-US"/>
        </a:p>
      </dgm:t>
    </dgm:pt>
    <dgm:pt modelId="{4350D0DC-D684-0E45-A5AC-4EFB59469657}" type="sibTrans" cxnId="{258C3FD4-41A9-EA43-ACD7-FBBD8BEA47C9}">
      <dgm:prSet/>
      <dgm:spPr/>
      <dgm:t>
        <a:bodyPr/>
        <a:lstStyle/>
        <a:p>
          <a:endParaRPr lang="en-US"/>
        </a:p>
      </dgm:t>
    </dgm:pt>
    <dgm:pt modelId="{F6073D2E-B68B-9642-99E6-DECA5C492B04}">
      <dgm:prSet phldrT="[Text]"/>
      <dgm:spPr/>
      <dgm:t>
        <a:bodyPr/>
        <a:lstStyle/>
        <a:p>
          <a:r>
            <a:rPr lang="en-US" dirty="0"/>
            <a:t>Establish variable for positive outcomes (Class)</a:t>
          </a:r>
        </a:p>
      </dgm:t>
    </dgm:pt>
    <dgm:pt modelId="{4309ADFA-C3C7-7741-95CE-92CDA82C03B8}" type="parTrans" cxnId="{82E1BD2E-79A6-5F46-A18C-E2397552A4B3}">
      <dgm:prSet/>
      <dgm:spPr/>
      <dgm:t>
        <a:bodyPr/>
        <a:lstStyle/>
        <a:p>
          <a:endParaRPr lang="en-US"/>
        </a:p>
      </dgm:t>
    </dgm:pt>
    <dgm:pt modelId="{E115D232-02EB-9F4A-928B-A321BDA5AD04}" type="sibTrans" cxnId="{82E1BD2E-79A6-5F46-A18C-E2397552A4B3}">
      <dgm:prSet/>
      <dgm:spPr/>
      <dgm:t>
        <a:bodyPr/>
        <a:lstStyle/>
        <a:p>
          <a:endParaRPr lang="en-US"/>
        </a:p>
      </dgm:t>
    </dgm:pt>
    <dgm:pt modelId="{A8A39FA8-2813-684B-96BB-02D7351262FD}" type="pres">
      <dgm:prSet presAssocID="{4F49BF9D-C492-8243-AA7D-3A664ACBE977}" presName="Name0" presStyleCnt="0">
        <dgm:presLayoutVars>
          <dgm:dir/>
          <dgm:animLvl val="lvl"/>
          <dgm:resizeHandles val="exact"/>
        </dgm:presLayoutVars>
      </dgm:prSet>
      <dgm:spPr/>
    </dgm:pt>
    <dgm:pt modelId="{600D8BE5-23D7-9A46-8A9C-7D5104C6D1B1}" type="pres">
      <dgm:prSet presAssocID="{1FF221EF-AE8B-894B-98B8-6B8328B445C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73924BAA-7041-4D4F-8278-318863214DB8}" type="pres">
      <dgm:prSet presAssocID="{C8628D21-C7EC-CF45-AF3F-C142AA1A853C}" presName="parTxOnlySpace" presStyleCnt="0"/>
      <dgm:spPr/>
    </dgm:pt>
    <dgm:pt modelId="{428C3F3B-D72C-B146-A764-4ADE4104F138}" type="pres">
      <dgm:prSet presAssocID="{7161DC15-AE21-A144-B1F1-6BE0A2F2A12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3C4378B-884B-5641-8008-F37B4BA0FB6B}" type="pres">
      <dgm:prSet presAssocID="{E7C015C4-02BD-064A-9825-C793575EB649}" presName="parTxOnlySpace" presStyleCnt="0"/>
      <dgm:spPr/>
    </dgm:pt>
    <dgm:pt modelId="{846F3228-5B22-224A-8709-11BC59ABD9A1}" type="pres">
      <dgm:prSet presAssocID="{48BB69D9-F9C0-2A46-A191-ED48C8AC48A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9DC5285-E157-724B-9BC0-93E50D9A0721}" type="pres">
      <dgm:prSet presAssocID="{C6CDEEF1-FDAD-D642-9D45-89639E6A273C}" presName="parTxOnlySpace" presStyleCnt="0"/>
      <dgm:spPr/>
    </dgm:pt>
    <dgm:pt modelId="{75A00AC9-267B-1C40-9DD3-C8A41272798A}" type="pres">
      <dgm:prSet presAssocID="{94008E1A-19B2-A94F-B577-DCC35BA34CE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7538FAE9-E05C-6844-836D-316B3EE9E250}" type="pres">
      <dgm:prSet presAssocID="{C828E817-0BDC-CB45-AE52-429830EF7E39}" presName="parTxOnlySpace" presStyleCnt="0"/>
      <dgm:spPr/>
    </dgm:pt>
    <dgm:pt modelId="{A39E172D-63D3-0A45-9D05-356D0A3681C2}" type="pres">
      <dgm:prSet presAssocID="{08849CE9-1FBB-1A4D-9605-B038EB3E967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1AFF794-A3DA-DF40-ACC3-654BC5AE121A}" type="pres">
      <dgm:prSet presAssocID="{4350D0DC-D684-0E45-A5AC-4EFB59469657}" presName="parTxOnlySpace" presStyleCnt="0"/>
      <dgm:spPr/>
    </dgm:pt>
    <dgm:pt modelId="{37663D21-435F-7F4C-BD1E-82AF98A04B01}" type="pres">
      <dgm:prSet presAssocID="{F6073D2E-B68B-9642-99E6-DECA5C492B0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13CB605-BA21-E746-9973-A3203EDE4B63}" type="presOf" srcId="{94008E1A-19B2-A94F-B577-DCC35BA34CED}" destId="{75A00AC9-267B-1C40-9DD3-C8A41272798A}" srcOrd="0" destOrd="0" presId="urn:microsoft.com/office/officeart/2005/8/layout/chevron1"/>
    <dgm:cxn modelId="{FE17140B-604B-DB46-8BDE-793996C7355C}" type="presOf" srcId="{4F49BF9D-C492-8243-AA7D-3A664ACBE977}" destId="{A8A39FA8-2813-684B-96BB-02D7351262FD}" srcOrd="0" destOrd="0" presId="urn:microsoft.com/office/officeart/2005/8/layout/chevron1"/>
    <dgm:cxn modelId="{82E1BD2E-79A6-5F46-A18C-E2397552A4B3}" srcId="{4F49BF9D-C492-8243-AA7D-3A664ACBE977}" destId="{F6073D2E-B68B-9642-99E6-DECA5C492B04}" srcOrd="5" destOrd="0" parTransId="{4309ADFA-C3C7-7741-95CE-92CDA82C03B8}" sibTransId="{E115D232-02EB-9F4A-928B-A321BDA5AD04}"/>
    <dgm:cxn modelId="{F3238649-4D24-F34D-AB3B-D9E8D9A7B12A}" srcId="{4F49BF9D-C492-8243-AA7D-3A664ACBE977}" destId="{1FF221EF-AE8B-894B-98B8-6B8328B445CA}" srcOrd="0" destOrd="0" parTransId="{DD8D5FA4-647F-D84A-ACC1-3132F2067649}" sibTransId="{C8628D21-C7EC-CF45-AF3F-C142AA1A853C}"/>
    <dgm:cxn modelId="{0F2CB74A-03A5-FC42-B365-75A854871B43}" type="presOf" srcId="{08849CE9-1FBB-1A4D-9605-B038EB3E967A}" destId="{A39E172D-63D3-0A45-9D05-356D0A3681C2}" srcOrd="0" destOrd="0" presId="urn:microsoft.com/office/officeart/2005/8/layout/chevron1"/>
    <dgm:cxn modelId="{19EFF84D-4110-D847-9F77-BB63AABC8AC7}" srcId="{4F49BF9D-C492-8243-AA7D-3A664ACBE977}" destId="{7161DC15-AE21-A144-B1F1-6BE0A2F2A123}" srcOrd="1" destOrd="0" parTransId="{1F3F6643-905C-6F46-AE1F-AF597737D67E}" sibTransId="{E7C015C4-02BD-064A-9825-C793575EB649}"/>
    <dgm:cxn modelId="{67B46F57-378F-924B-8C86-EAF7E07BE7BE}" type="presOf" srcId="{F6073D2E-B68B-9642-99E6-DECA5C492B04}" destId="{37663D21-435F-7F4C-BD1E-82AF98A04B01}" srcOrd="0" destOrd="0" presId="urn:microsoft.com/office/officeart/2005/8/layout/chevron1"/>
    <dgm:cxn modelId="{67B0106E-31C2-704A-9136-55ED899F637C}" srcId="{4F49BF9D-C492-8243-AA7D-3A664ACBE977}" destId="{94008E1A-19B2-A94F-B577-DCC35BA34CED}" srcOrd="3" destOrd="0" parTransId="{35DD69F3-9ED0-1746-8282-FB02E1B59724}" sibTransId="{C828E817-0BDC-CB45-AE52-429830EF7E39}"/>
    <dgm:cxn modelId="{66D67E8C-6DE6-0245-A487-F51998C03EFB}" type="presOf" srcId="{48BB69D9-F9C0-2A46-A191-ED48C8AC48AE}" destId="{846F3228-5B22-224A-8709-11BC59ABD9A1}" srcOrd="0" destOrd="0" presId="urn:microsoft.com/office/officeart/2005/8/layout/chevron1"/>
    <dgm:cxn modelId="{258C3FD4-41A9-EA43-ACD7-FBBD8BEA47C9}" srcId="{4F49BF9D-C492-8243-AA7D-3A664ACBE977}" destId="{08849CE9-1FBB-1A4D-9605-B038EB3E967A}" srcOrd="4" destOrd="0" parTransId="{3D788900-7E1B-B047-8EC9-45B925C766DC}" sibTransId="{4350D0DC-D684-0E45-A5AC-4EFB59469657}"/>
    <dgm:cxn modelId="{01D2F3DF-3260-1247-8BBA-7BC20A23C012}" type="presOf" srcId="{7161DC15-AE21-A144-B1F1-6BE0A2F2A123}" destId="{428C3F3B-D72C-B146-A764-4ADE4104F138}" srcOrd="0" destOrd="0" presId="urn:microsoft.com/office/officeart/2005/8/layout/chevron1"/>
    <dgm:cxn modelId="{74C3F6E2-5EE2-8F48-99D9-C6D696702F60}" srcId="{4F49BF9D-C492-8243-AA7D-3A664ACBE977}" destId="{48BB69D9-F9C0-2A46-A191-ED48C8AC48AE}" srcOrd="2" destOrd="0" parTransId="{646B0ED7-E0B8-5446-A1AF-15DECA847D22}" sibTransId="{C6CDEEF1-FDAD-D642-9D45-89639E6A273C}"/>
    <dgm:cxn modelId="{17014CE6-A7F4-514E-B202-F7C2922E0E0A}" type="presOf" srcId="{1FF221EF-AE8B-894B-98B8-6B8328B445CA}" destId="{600D8BE5-23D7-9A46-8A9C-7D5104C6D1B1}" srcOrd="0" destOrd="0" presId="urn:microsoft.com/office/officeart/2005/8/layout/chevron1"/>
    <dgm:cxn modelId="{D80DEDBC-D11F-954D-B31C-BA7FF01BA2FC}" type="presParOf" srcId="{A8A39FA8-2813-684B-96BB-02D7351262FD}" destId="{600D8BE5-23D7-9A46-8A9C-7D5104C6D1B1}" srcOrd="0" destOrd="0" presId="urn:microsoft.com/office/officeart/2005/8/layout/chevron1"/>
    <dgm:cxn modelId="{CDC24AE2-2ED1-A04D-9F0B-986B5CCF3A98}" type="presParOf" srcId="{A8A39FA8-2813-684B-96BB-02D7351262FD}" destId="{73924BAA-7041-4D4F-8278-318863214DB8}" srcOrd="1" destOrd="0" presId="urn:microsoft.com/office/officeart/2005/8/layout/chevron1"/>
    <dgm:cxn modelId="{1275A9C9-43AE-304C-A68C-C29366CB21DC}" type="presParOf" srcId="{A8A39FA8-2813-684B-96BB-02D7351262FD}" destId="{428C3F3B-D72C-B146-A764-4ADE4104F138}" srcOrd="2" destOrd="0" presId="urn:microsoft.com/office/officeart/2005/8/layout/chevron1"/>
    <dgm:cxn modelId="{E7BD3047-2CE7-3A4D-B320-530A5366B377}" type="presParOf" srcId="{A8A39FA8-2813-684B-96BB-02D7351262FD}" destId="{F3C4378B-884B-5641-8008-F37B4BA0FB6B}" srcOrd="3" destOrd="0" presId="urn:microsoft.com/office/officeart/2005/8/layout/chevron1"/>
    <dgm:cxn modelId="{5E2B96FA-9BF2-7C42-BC4D-35D387808DA2}" type="presParOf" srcId="{A8A39FA8-2813-684B-96BB-02D7351262FD}" destId="{846F3228-5B22-224A-8709-11BC59ABD9A1}" srcOrd="4" destOrd="0" presId="urn:microsoft.com/office/officeart/2005/8/layout/chevron1"/>
    <dgm:cxn modelId="{20232505-6DDF-7441-A06D-9E0568540C72}" type="presParOf" srcId="{A8A39FA8-2813-684B-96BB-02D7351262FD}" destId="{D9DC5285-E157-724B-9BC0-93E50D9A0721}" srcOrd="5" destOrd="0" presId="urn:microsoft.com/office/officeart/2005/8/layout/chevron1"/>
    <dgm:cxn modelId="{DE9D58D1-A424-D642-95C5-82A5ADB4A94F}" type="presParOf" srcId="{A8A39FA8-2813-684B-96BB-02D7351262FD}" destId="{75A00AC9-267B-1C40-9DD3-C8A41272798A}" srcOrd="6" destOrd="0" presId="urn:microsoft.com/office/officeart/2005/8/layout/chevron1"/>
    <dgm:cxn modelId="{3536B5F5-87BE-FA42-8BFC-F673085A3472}" type="presParOf" srcId="{A8A39FA8-2813-684B-96BB-02D7351262FD}" destId="{7538FAE9-E05C-6844-836D-316B3EE9E250}" srcOrd="7" destOrd="0" presId="urn:microsoft.com/office/officeart/2005/8/layout/chevron1"/>
    <dgm:cxn modelId="{F1787EE1-76BA-9249-8F2A-DB24C244E998}" type="presParOf" srcId="{A8A39FA8-2813-684B-96BB-02D7351262FD}" destId="{A39E172D-63D3-0A45-9D05-356D0A3681C2}" srcOrd="8" destOrd="0" presId="urn:microsoft.com/office/officeart/2005/8/layout/chevron1"/>
    <dgm:cxn modelId="{221A8880-1059-D547-A291-CD8BD9A4F4C8}" type="presParOf" srcId="{A8A39FA8-2813-684B-96BB-02D7351262FD}" destId="{01AFF794-A3DA-DF40-ACC3-654BC5AE121A}" srcOrd="9" destOrd="0" presId="urn:microsoft.com/office/officeart/2005/8/layout/chevron1"/>
    <dgm:cxn modelId="{7B0BF14C-1117-634A-AE9A-E07420C90005}" type="presParOf" srcId="{A8A39FA8-2813-684B-96BB-02D7351262FD}" destId="{37663D21-435F-7F4C-BD1E-82AF98A04B0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AE53DD-B511-464C-A58B-CC3899B4CF2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45A3FD8-03A1-A947-B586-67C012603852}">
      <dgm:prSet phldrT="[Text]"/>
      <dgm:spPr/>
      <dgm:t>
        <a:bodyPr/>
        <a:lstStyle/>
        <a:p>
          <a:r>
            <a:rPr lang="en-US" dirty="0"/>
            <a:t>Load Data</a:t>
          </a:r>
        </a:p>
      </dgm:t>
    </dgm:pt>
    <dgm:pt modelId="{4C5E66CE-832D-504C-8102-5253AF5D12A7}" type="parTrans" cxnId="{1EF3E0AD-2CD8-EB4D-B932-975608271DEE}">
      <dgm:prSet/>
      <dgm:spPr/>
      <dgm:t>
        <a:bodyPr/>
        <a:lstStyle/>
        <a:p>
          <a:endParaRPr lang="en-US"/>
        </a:p>
      </dgm:t>
    </dgm:pt>
    <dgm:pt modelId="{7E6E774A-FEDF-D340-9D56-45163097F403}" type="sibTrans" cxnId="{1EF3E0AD-2CD8-EB4D-B932-975608271DEE}">
      <dgm:prSet/>
      <dgm:spPr/>
      <dgm:t>
        <a:bodyPr/>
        <a:lstStyle/>
        <a:p>
          <a:endParaRPr lang="en-US"/>
        </a:p>
      </dgm:t>
    </dgm:pt>
    <dgm:pt modelId="{5129248E-57BE-0344-91C3-CBFD470F812B}">
      <dgm:prSet phldrT="[Text]"/>
      <dgm:spPr/>
      <dgm:t>
        <a:bodyPr/>
        <a:lstStyle/>
        <a:p>
          <a:r>
            <a:rPr lang="en-US" dirty="0"/>
            <a:t>Assign class variable to Y</a:t>
          </a:r>
        </a:p>
      </dgm:t>
    </dgm:pt>
    <dgm:pt modelId="{D96B74FA-18C2-A745-B889-5E47A8D6B231}" type="parTrans" cxnId="{565BABCE-C71D-C047-89E3-AAE1AD1E64BC}">
      <dgm:prSet/>
      <dgm:spPr/>
      <dgm:t>
        <a:bodyPr/>
        <a:lstStyle/>
        <a:p>
          <a:endParaRPr lang="en-US"/>
        </a:p>
      </dgm:t>
    </dgm:pt>
    <dgm:pt modelId="{F6DCA00E-76D1-684A-8DE4-D4871E5D712D}" type="sibTrans" cxnId="{565BABCE-C71D-C047-89E3-AAE1AD1E64BC}">
      <dgm:prSet/>
      <dgm:spPr/>
      <dgm:t>
        <a:bodyPr/>
        <a:lstStyle/>
        <a:p>
          <a:endParaRPr lang="en-US"/>
        </a:p>
      </dgm:t>
    </dgm:pt>
    <dgm:pt modelId="{32DB68DB-EEED-424F-818D-C415E7A2CA41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GridSearchCV</a:t>
          </a:r>
          <a:r>
            <a:rPr lang="en-US" dirty="0"/>
            <a:t> to test different models</a:t>
          </a:r>
        </a:p>
      </dgm:t>
    </dgm:pt>
    <dgm:pt modelId="{771B2B69-E83B-B448-9F80-7377E2D2F94F}" type="parTrans" cxnId="{8AF303E1-52D5-E144-91A9-E1B3686BD661}">
      <dgm:prSet/>
      <dgm:spPr/>
      <dgm:t>
        <a:bodyPr/>
        <a:lstStyle/>
        <a:p>
          <a:endParaRPr lang="en-US"/>
        </a:p>
      </dgm:t>
    </dgm:pt>
    <dgm:pt modelId="{65F5CB2B-6E7C-6243-80FE-8D5480AEA65C}" type="sibTrans" cxnId="{8AF303E1-52D5-E144-91A9-E1B3686BD661}">
      <dgm:prSet/>
      <dgm:spPr/>
      <dgm:t>
        <a:bodyPr/>
        <a:lstStyle/>
        <a:p>
          <a:endParaRPr lang="en-US"/>
        </a:p>
      </dgm:t>
    </dgm:pt>
    <dgm:pt modelId="{3B534E1F-2114-114C-8541-92F3B5903D53}">
      <dgm:prSet phldrT="[Text]"/>
      <dgm:spPr/>
      <dgm:t>
        <a:bodyPr/>
        <a:lstStyle/>
        <a:p>
          <a:r>
            <a:rPr lang="en-US" dirty="0"/>
            <a:t>Preprocess data using standard scaler transformation</a:t>
          </a:r>
        </a:p>
      </dgm:t>
    </dgm:pt>
    <dgm:pt modelId="{4807BA63-0881-DF4A-A198-D230FF6C1558}" type="parTrans" cxnId="{1A9E76EF-FAD2-F149-846C-9A94B1F27D4C}">
      <dgm:prSet/>
      <dgm:spPr/>
      <dgm:t>
        <a:bodyPr/>
        <a:lstStyle/>
        <a:p>
          <a:endParaRPr lang="en-US"/>
        </a:p>
      </dgm:t>
    </dgm:pt>
    <dgm:pt modelId="{D9AA606F-E243-2441-8B4B-95900C282C5F}" type="sibTrans" cxnId="{1A9E76EF-FAD2-F149-846C-9A94B1F27D4C}">
      <dgm:prSet/>
      <dgm:spPr/>
      <dgm:t>
        <a:bodyPr/>
        <a:lstStyle/>
        <a:p>
          <a:endParaRPr lang="en-US"/>
        </a:p>
      </dgm:t>
    </dgm:pt>
    <dgm:pt modelId="{B0DCD200-C270-5343-90A7-BF980DF04693}">
      <dgm:prSet phldrT="[Text]"/>
      <dgm:spPr/>
      <dgm:t>
        <a:bodyPr/>
        <a:lstStyle/>
        <a:p>
          <a:r>
            <a:rPr lang="en-US" dirty="0"/>
            <a:t>Split data into training and testing sets</a:t>
          </a:r>
        </a:p>
      </dgm:t>
    </dgm:pt>
    <dgm:pt modelId="{ACC07A01-4994-D347-BEBF-573E464315E4}" type="parTrans" cxnId="{80C1B1BD-6A40-AD49-8F64-2007235E8265}">
      <dgm:prSet/>
      <dgm:spPr/>
      <dgm:t>
        <a:bodyPr/>
        <a:lstStyle/>
        <a:p>
          <a:endParaRPr lang="en-US"/>
        </a:p>
      </dgm:t>
    </dgm:pt>
    <dgm:pt modelId="{F0A894D3-5F62-3C4B-BBAB-9BDA5951A2B4}" type="sibTrans" cxnId="{80C1B1BD-6A40-AD49-8F64-2007235E8265}">
      <dgm:prSet/>
      <dgm:spPr/>
      <dgm:t>
        <a:bodyPr/>
        <a:lstStyle/>
        <a:p>
          <a:endParaRPr lang="en-US"/>
        </a:p>
      </dgm:t>
    </dgm:pt>
    <dgm:pt modelId="{09DAA4EA-65F7-1349-89CC-BB2F3339F713}">
      <dgm:prSet phldrT="[Text]"/>
      <dgm:spPr/>
      <dgm:t>
        <a:bodyPr/>
        <a:lstStyle/>
        <a:p>
          <a:r>
            <a:rPr lang="en-US" dirty="0"/>
            <a:t>Generate confusion matrixes</a:t>
          </a:r>
        </a:p>
      </dgm:t>
    </dgm:pt>
    <dgm:pt modelId="{B601705A-5C5F-5148-85BA-F88768DDCA92}" type="parTrans" cxnId="{FFFEA37C-7242-3D4C-A761-3BEC2C54A55B}">
      <dgm:prSet/>
      <dgm:spPr/>
      <dgm:t>
        <a:bodyPr/>
        <a:lstStyle/>
        <a:p>
          <a:endParaRPr lang="en-US"/>
        </a:p>
      </dgm:t>
    </dgm:pt>
    <dgm:pt modelId="{8E5731C7-3B05-0B46-93EE-61E909C425A3}" type="sibTrans" cxnId="{FFFEA37C-7242-3D4C-A761-3BEC2C54A55B}">
      <dgm:prSet/>
      <dgm:spPr/>
      <dgm:t>
        <a:bodyPr/>
        <a:lstStyle/>
        <a:p>
          <a:endParaRPr lang="en-US"/>
        </a:p>
      </dgm:t>
    </dgm:pt>
    <dgm:pt modelId="{FC50033A-847E-B949-9B3C-5CA4C014D1CE}">
      <dgm:prSet phldrT="[Text]"/>
      <dgm:spPr/>
      <dgm:t>
        <a:bodyPr/>
        <a:lstStyle/>
        <a:p>
          <a:r>
            <a:rPr lang="en-US" dirty="0"/>
            <a:t>compare model results</a:t>
          </a:r>
        </a:p>
      </dgm:t>
    </dgm:pt>
    <dgm:pt modelId="{39D0731B-B4B6-F84C-A3B0-3A08D67D339D}" type="parTrans" cxnId="{0350BEBF-5C6E-7043-93A9-24F946827C7C}">
      <dgm:prSet/>
      <dgm:spPr/>
      <dgm:t>
        <a:bodyPr/>
        <a:lstStyle/>
        <a:p>
          <a:endParaRPr lang="en-US"/>
        </a:p>
      </dgm:t>
    </dgm:pt>
    <dgm:pt modelId="{3808B4D9-D536-0B47-ADFD-77701786B441}" type="sibTrans" cxnId="{0350BEBF-5C6E-7043-93A9-24F946827C7C}">
      <dgm:prSet/>
      <dgm:spPr/>
      <dgm:t>
        <a:bodyPr/>
        <a:lstStyle/>
        <a:p>
          <a:endParaRPr lang="en-US"/>
        </a:p>
      </dgm:t>
    </dgm:pt>
    <dgm:pt modelId="{359F5083-398B-964A-B67C-3FD781B31F51}" type="pres">
      <dgm:prSet presAssocID="{6EAE53DD-B511-464C-A58B-CC3899B4CF23}" presName="Name0" presStyleCnt="0">
        <dgm:presLayoutVars>
          <dgm:dir/>
          <dgm:animLvl val="lvl"/>
          <dgm:resizeHandles val="exact"/>
        </dgm:presLayoutVars>
      </dgm:prSet>
      <dgm:spPr/>
    </dgm:pt>
    <dgm:pt modelId="{6C1400E3-1B48-984A-B061-FC10DE2E88F8}" type="pres">
      <dgm:prSet presAssocID="{B45A3FD8-03A1-A947-B586-67C01260385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C4FA4382-D463-554E-A58D-2C746F782D92}" type="pres">
      <dgm:prSet presAssocID="{7E6E774A-FEDF-D340-9D56-45163097F403}" presName="parTxOnlySpace" presStyleCnt="0"/>
      <dgm:spPr/>
    </dgm:pt>
    <dgm:pt modelId="{C10CC5E7-822B-D84E-9ABB-70FDFA1EEA94}" type="pres">
      <dgm:prSet presAssocID="{5129248E-57BE-0344-91C3-CBFD470F812B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BAB287B-E072-C74F-A6DD-B61D19CCBA34}" type="pres">
      <dgm:prSet presAssocID="{F6DCA00E-76D1-684A-8DE4-D4871E5D712D}" presName="parTxOnlySpace" presStyleCnt="0"/>
      <dgm:spPr/>
    </dgm:pt>
    <dgm:pt modelId="{AF7CECFD-D98B-E640-B68F-DDEAC00663F9}" type="pres">
      <dgm:prSet presAssocID="{3B534E1F-2114-114C-8541-92F3B5903D5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735C5952-A905-654A-B37B-020AC56DE98C}" type="pres">
      <dgm:prSet presAssocID="{D9AA606F-E243-2441-8B4B-95900C282C5F}" presName="parTxOnlySpace" presStyleCnt="0"/>
      <dgm:spPr/>
    </dgm:pt>
    <dgm:pt modelId="{08EF3C52-0625-D446-BB6C-E194206D6CED}" type="pres">
      <dgm:prSet presAssocID="{B0DCD200-C270-5343-90A7-BF980DF0469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CED82498-288A-CF44-8668-3500F4FD4541}" type="pres">
      <dgm:prSet presAssocID="{F0A894D3-5F62-3C4B-BBAB-9BDA5951A2B4}" presName="parTxOnlySpace" presStyleCnt="0"/>
      <dgm:spPr/>
    </dgm:pt>
    <dgm:pt modelId="{FD57DFBD-0D19-CB48-A376-9DAB81AFD60A}" type="pres">
      <dgm:prSet presAssocID="{32DB68DB-EEED-424F-818D-C415E7A2CA4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23C502EC-C2CE-2248-8ADB-3259DBAAC6EB}" type="pres">
      <dgm:prSet presAssocID="{65F5CB2B-6E7C-6243-80FE-8D5480AEA65C}" presName="parTxOnlySpace" presStyleCnt="0"/>
      <dgm:spPr/>
    </dgm:pt>
    <dgm:pt modelId="{5730DAF4-9EB9-A346-B853-BAC444BD5FC8}" type="pres">
      <dgm:prSet presAssocID="{09DAA4EA-65F7-1349-89CC-BB2F3339F713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01DE55B-9B9B-274C-B890-92A18AD63597}" type="pres">
      <dgm:prSet presAssocID="{8E5731C7-3B05-0B46-93EE-61E909C425A3}" presName="parTxOnlySpace" presStyleCnt="0"/>
      <dgm:spPr/>
    </dgm:pt>
    <dgm:pt modelId="{B636342D-E99A-5C4D-8554-442CB820263B}" type="pres">
      <dgm:prSet presAssocID="{FC50033A-847E-B949-9B3C-5CA4C014D1CE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6851F15-7771-C444-9BAC-728A81FC9ED1}" type="presOf" srcId="{6EAE53DD-B511-464C-A58B-CC3899B4CF23}" destId="{359F5083-398B-964A-B67C-3FD781B31F51}" srcOrd="0" destOrd="0" presId="urn:microsoft.com/office/officeart/2005/8/layout/chevron1"/>
    <dgm:cxn modelId="{E4530B1B-6625-A644-ABA3-B27446D2FDDA}" type="presOf" srcId="{B0DCD200-C270-5343-90A7-BF980DF04693}" destId="{08EF3C52-0625-D446-BB6C-E194206D6CED}" srcOrd="0" destOrd="0" presId="urn:microsoft.com/office/officeart/2005/8/layout/chevron1"/>
    <dgm:cxn modelId="{C4371B3C-993E-C24E-8626-C4E980433A37}" type="presOf" srcId="{3B534E1F-2114-114C-8541-92F3B5903D53}" destId="{AF7CECFD-D98B-E640-B68F-DDEAC00663F9}" srcOrd="0" destOrd="0" presId="urn:microsoft.com/office/officeart/2005/8/layout/chevron1"/>
    <dgm:cxn modelId="{FFFEA37C-7242-3D4C-A761-3BEC2C54A55B}" srcId="{6EAE53DD-B511-464C-A58B-CC3899B4CF23}" destId="{09DAA4EA-65F7-1349-89CC-BB2F3339F713}" srcOrd="5" destOrd="0" parTransId="{B601705A-5C5F-5148-85BA-F88768DDCA92}" sibTransId="{8E5731C7-3B05-0B46-93EE-61E909C425A3}"/>
    <dgm:cxn modelId="{613BA594-E47F-C94F-A319-A6C764096836}" type="presOf" srcId="{32DB68DB-EEED-424F-818D-C415E7A2CA41}" destId="{FD57DFBD-0D19-CB48-A376-9DAB81AFD60A}" srcOrd="0" destOrd="0" presId="urn:microsoft.com/office/officeart/2005/8/layout/chevron1"/>
    <dgm:cxn modelId="{5E581BA8-CD63-A340-9999-8BC56B3E1DAD}" type="presOf" srcId="{09DAA4EA-65F7-1349-89CC-BB2F3339F713}" destId="{5730DAF4-9EB9-A346-B853-BAC444BD5FC8}" srcOrd="0" destOrd="0" presId="urn:microsoft.com/office/officeart/2005/8/layout/chevron1"/>
    <dgm:cxn modelId="{1EF3E0AD-2CD8-EB4D-B932-975608271DEE}" srcId="{6EAE53DD-B511-464C-A58B-CC3899B4CF23}" destId="{B45A3FD8-03A1-A947-B586-67C012603852}" srcOrd="0" destOrd="0" parTransId="{4C5E66CE-832D-504C-8102-5253AF5D12A7}" sibTransId="{7E6E774A-FEDF-D340-9D56-45163097F403}"/>
    <dgm:cxn modelId="{699BEDB6-02C5-3E4C-8F0F-C08811F1CA35}" type="presOf" srcId="{5129248E-57BE-0344-91C3-CBFD470F812B}" destId="{C10CC5E7-822B-D84E-9ABB-70FDFA1EEA94}" srcOrd="0" destOrd="0" presId="urn:microsoft.com/office/officeart/2005/8/layout/chevron1"/>
    <dgm:cxn modelId="{AE2D5ABB-B8A4-5F43-A1C7-E55A8AE00721}" type="presOf" srcId="{FC50033A-847E-B949-9B3C-5CA4C014D1CE}" destId="{B636342D-E99A-5C4D-8554-442CB820263B}" srcOrd="0" destOrd="0" presId="urn:microsoft.com/office/officeart/2005/8/layout/chevron1"/>
    <dgm:cxn modelId="{80C1B1BD-6A40-AD49-8F64-2007235E8265}" srcId="{6EAE53DD-B511-464C-A58B-CC3899B4CF23}" destId="{B0DCD200-C270-5343-90A7-BF980DF04693}" srcOrd="3" destOrd="0" parTransId="{ACC07A01-4994-D347-BEBF-573E464315E4}" sibTransId="{F0A894D3-5F62-3C4B-BBAB-9BDA5951A2B4}"/>
    <dgm:cxn modelId="{0350BEBF-5C6E-7043-93A9-24F946827C7C}" srcId="{6EAE53DD-B511-464C-A58B-CC3899B4CF23}" destId="{FC50033A-847E-B949-9B3C-5CA4C014D1CE}" srcOrd="6" destOrd="0" parTransId="{39D0731B-B4B6-F84C-A3B0-3A08D67D339D}" sibTransId="{3808B4D9-D536-0B47-ADFD-77701786B441}"/>
    <dgm:cxn modelId="{01C654CD-1859-A047-8F7D-3A77C4A4E969}" type="presOf" srcId="{B45A3FD8-03A1-A947-B586-67C012603852}" destId="{6C1400E3-1B48-984A-B061-FC10DE2E88F8}" srcOrd="0" destOrd="0" presId="urn:microsoft.com/office/officeart/2005/8/layout/chevron1"/>
    <dgm:cxn modelId="{565BABCE-C71D-C047-89E3-AAE1AD1E64BC}" srcId="{6EAE53DD-B511-464C-A58B-CC3899B4CF23}" destId="{5129248E-57BE-0344-91C3-CBFD470F812B}" srcOrd="1" destOrd="0" parTransId="{D96B74FA-18C2-A745-B889-5E47A8D6B231}" sibTransId="{F6DCA00E-76D1-684A-8DE4-D4871E5D712D}"/>
    <dgm:cxn modelId="{8AF303E1-52D5-E144-91A9-E1B3686BD661}" srcId="{6EAE53DD-B511-464C-A58B-CC3899B4CF23}" destId="{32DB68DB-EEED-424F-818D-C415E7A2CA41}" srcOrd="4" destOrd="0" parTransId="{771B2B69-E83B-B448-9F80-7377E2D2F94F}" sibTransId="{65F5CB2B-6E7C-6243-80FE-8D5480AEA65C}"/>
    <dgm:cxn modelId="{1A9E76EF-FAD2-F149-846C-9A94B1F27D4C}" srcId="{6EAE53DD-B511-464C-A58B-CC3899B4CF23}" destId="{3B534E1F-2114-114C-8541-92F3B5903D53}" srcOrd="2" destOrd="0" parTransId="{4807BA63-0881-DF4A-A198-D230FF6C1558}" sibTransId="{D9AA606F-E243-2441-8B4B-95900C282C5F}"/>
    <dgm:cxn modelId="{D0A8C470-C1C0-C14E-9515-7D3F5E1F01E3}" type="presParOf" srcId="{359F5083-398B-964A-B67C-3FD781B31F51}" destId="{6C1400E3-1B48-984A-B061-FC10DE2E88F8}" srcOrd="0" destOrd="0" presId="urn:microsoft.com/office/officeart/2005/8/layout/chevron1"/>
    <dgm:cxn modelId="{CD2EAF56-EEC1-C942-9C70-23242EF8B58F}" type="presParOf" srcId="{359F5083-398B-964A-B67C-3FD781B31F51}" destId="{C4FA4382-D463-554E-A58D-2C746F782D92}" srcOrd="1" destOrd="0" presId="urn:microsoft.com/office/officeart/2005/8/layout/chevron1"/>
    <dgm:cxn modelId="{BE0B1787-2A6D-9E45-AC10-6950494D4998}" type="presParOf" srcId="{359F5083-398B-964A-B67C-3FD781B31F51}" destId="{C10CC5E7-822B-D84E-9ABB-70FDFA1EEA94}" srcOrd="2" destOrd="0" presId="urn:microsoft.com/office/officeart/2005/8/layout/chevron1"/>
    <dgm:cxn modelId="{DC6932B7-81FF-FE42-88DF-3098B9FFF004}" type="presParOf" srcId="{359F5083-398B-964A-B67C-3FD781B31F51}" destId="{DBAB287B-E072-C74F-A6DD-B61D19CCBA34}" srcOrd="3" destOrd="0" presId="urn:microsoft.com/office/officeart/2005/8/layout/chevron1"/>
    <dgm:cxn modelId="{BA962CFE-BA75-BA49-8574-ECCC5D5A9C10}" type="presParOf" srcId="{359F5083-398B-964A-B67C-3FD781B31F51}" destId="{AF7CECFD-D98B-E640-B68F-DDEAC00663F9}" srcOrd="4" destOrd="0" presId="urn:microsoft.com/office/officeart/2005/8/layout/chevron1"/>
    <dgm:cxn modelId="{0DACDD07-63C2-3048-AA20-0D89ED5C11DF}" type="presParOf" srcId="{359F5083-398B-964A-B67C-3FD781B31F51}" destId="{735C5952-A905-654A-B37B-020AC56DE98C}" srcOrd="5" destOrd="0" presId="urn:microsoft.com/office/officeart/2005/8/layout/chevron1"/>
    <dgm:cxn modelId="{A53FFFD6-7E70-5C44-B53F-41B242354D3E}" type="presParOf" srcId="{359F5083-398B-964A-B67C-3FD781B31F51}" destId="{08EF3C52-0625-D446-BB6C-E194206D6CED}" srcOrd="6" destOrd="0" presId="urn:microsoft.com/office/officeart/2005/8/layout/chevron1"/>
    <dgm:cxn modelId="{74E615C2-C1C1-4E41-A4EA-10CE81A59F3A}" type="presParOf" srcId="{359F5083-398B-964A-B67C-3FD781B31F51}" destId="{CED82498-288A-CF44-8668-3500F4FD4541}" srcOrd="7" destOrd="0" presId="urn:microsoft.com/office/officeart/2005/8/layout/chevron1"/>
    <dgm:cxn modelId="{1FBAC192-5402-3B42-9E65-C4BBD19D3969}" type="presParOf" srcId="{359F5083-398B-964A-B67C-3FD781B31F51}" destId="{FD57DFBD-0D19-CB48-A376-9DAB81AFD60A}" srcOrd="8" destOrd="0" presId="urn:microsoft.com/office/officeart/2005/8/layout/chevron1"/>
    <dgm:cxn modelId="{B0447977-7D79-234C-A9E7-62CFD7578C08}" type="presParOf" srcId="{359F5083-398B-964A-B67C-3FD781B31F51}" destId="{23C502EC-C2CE-2248-8ADB-3259DBAAC6EB}" srcOrd="9" destOrd="0" presId="urn:microsoft.com/office/officeart/2005/8/layout/chevron1"/>
    <dgm:cxn modelId="{0B61C349-4EC8-2B47-8723-81334B53703F}" type="presParOf" srcId="{359F5083-398B-964A-B67C-3FD781B31F51}" destId="{5730DAF4-9EB9-A346-B853-BAC444BD5FC8}" srcOrd="10" destOrd="0" presId="urn:microsoft.com/office/officeart/2005/8/layout/chevron1"/>
    <dgm:cxn modelId="{46577708-8719-064E-97D8-5DC6CD385FFE}" type="presParOf" srcId="{359F5083-398B-964A-B67C-3FD781B31F51}" destId="{301DE55B-9B9B-274C-B890-92A18AD63597}" srcOrd="11" destOrd="0" presId="urn:microsoft.com/office/officeart/2005/8/layout/chevron1"/>
    <dgm:cxn modelId="{6828980C-A532-4243-A391-597B38FB403B}" type="presParOf" srcId="{359F5083-398B-964A-B67C-3FD781B31F51}" destId="{B636342D-E99A-5C4D-8554-442CB820263B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249C-363A-AD40-8392-343A3E6EB01D}">
      <dsp:nvSpPr>
        <dsp:cNvPr id="0" name=""/>
        <dsp:cNvSpPr/>
      </dsp:nvSpPr>
      <dsp:spPr>
        <a:xfrm>
          <a:off x="1488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Business Understanding</a:t>
          </a:r>
        </a:p>
      </dsp:txBody>
      <dsp:txXfrm>
        <a:off x="269379" y="843359"/>
        <a:ext cx="803672" cy="535781"/>
      </dsp:txXfrm>
    </dsp:sp>
    <dsp:sp modelId="{80594B3E-937C-D64F-81B7-76F1F4526CBB}">
      <dsp:nvSpPr>
        <dsp:cNvPr id="0" name=""/>
        <dsp:cNvSpPr/>
      </dsp:nvSpPr>
      <dsp:spPr>
        <a:xfrm>
          <a:off x="1206996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Analytic Approach</a:t>
          </a:r>
        </a:p>
      </dsp:txBody>
      <dsp:txXfrm>
        <a:off x="1474887" y="843359"/>
        <a:ext cx="803672" cy="535781"/>
      </dsp:txXfrm>
    </dsp:sp>
    <dsp:sp modelId="{088E9427-54FD-2244-8CBF-35A476D9DA0C}">
      <dsp:nvSpPr>
        <dsp:cNvPr id="0" name=""/>
        <dsp:cNvSpPr/>
      </dsp:nvSpPr>
      <dsp:spPr>
        <a:xfrm>
          <a:off x="2412503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Requirements</a:t>
          </a:r>
        </a:p>
      </dsp:txBody>
      <dsp:txXfrm>
        <a:off x="2680394" y="843359"/>
        <a:ext cx="803672" cy="535781"/>
      </dsp:txXfrm>
    </dsp:sp>
    <dsp:sp modelId="{26C3E0AA-4A80-E04B-B528-9FA4DF18998F}">
      <dsp:nvSpPr>
        <dsp:cNvPr id="0" name=""/>
        <dsp:cNvSpPr/>
      </dsp:nvSpPr>
      <dsp:spPr>
        <a:xfrm>
          <a:off x="3618011" y="843359"/>
          <a:ext cx="1339453" cy="535781"/>
        </a:xfrm>
        <a:prstGeom prst="chevron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Collection</a:t>
          </a:r>
        </a:p>
      </dsp:txBody>
      <dsp:txXfrm>
        <a:off x="3885902" y="843359"/>
        <a:ext cx="803672" cy="535781"/>
      </dsp:txXfrm>
    </dsp:sp>
    <dsp:sp modelId="{EA4152D4-12DF-C842-BD10-2D86D1973484}">
      <dsp:nvSpPr>
        <dsp:cNvPr id="0" name=""/>
        <dsp:cNvSpPr/>
      </dsp:nvSpPr>
      <dsp:spPr>
        <a:xfrm>
          <a:off x="4823519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Understanding</a:t>
          </a:r>
        </a:p>
      </dsp:txBody>
      <dsp:txXfrm>
        <a:off x="5091410" y="843359"/>
        <a:ext cx="803672" cy="535781"/>
      </dsp:txXfrm>
    </dsp:sp>
    <dsp:sp modelId="{7DF87E5D-6F7F-7942-BA89-D9CB978B94B2}">
      <dsp:nvSpPr>
        <dsp:cNvPr id="0" name=""/>
        <dsp:cNvSpPr/>
      </dsp:nvSpPr>
      <dsp:spPr>
        <a:xfrm>
          <a:off x="6029027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Preparation</a:t>
          </a:r>
        </a:p>
      </dsp:txBody>
      <dsp:txXfrm>
        <a:off x="6296918" y="843359"/>
        <a:ext cx="803672" cy="535781"/>
      </dsp:txXfrm>
    </dsp:sp>
    <dsp:sp modelId="{1BB5295F-9B5C-8043-A2C4-DBE4DDF12F72}">
      <dsp:nvSpPr>
        <dsp:cNvPr id="0" name=""/>
        <dsp:cNvSpPr/>
      </dsp:nvSpPr>
      <dsp:spPr>
        <a:xfrm>
          <a:off x="7234535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Modelling</a:t>
          </a:r>
        </a:p>
      </dsp:txBody>
      <dsp:txXfrm>
        <a:off x="7502426" y="843359"/>
        <a:ext cx="803672" cy="535781"/>
      </dsp:txXfrm>
    </dsp:sp>
    <dsp:sp modelId="{9626D0B5-8229-1341-832B-5E80FE820D42}">
      <dsp:nvSpPr>
        <dsp:cNvPr id="0" name=""/>
        <dsp:cNvSpPr/>
      </dsp:nvSpPr>
      <dsp:spPr>
        <a:xfrm>
          <a:off x="8440042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Evaluation</a:t>
          </a:r>
        </a:p>
      </dsp:txBody>
      <dsp:txXfrm>
        <a:off x="8707933" y="843359"/>
        <a:ext cx="803672" cy="535781"/>
      </dsp:txXfrm>
    </dsp:sp>
    <dsp:sp modelId="{1E8AA6FB-0E2D-9A48-9CF9-3E15FED751DA}">
      <dsp:nvSpPr>
        <dsp:cNvPr id="0" name=""/>
        <dsp:cNvSpPr/>
      </dsp:nvSpPr>
      <dsp:spPr>
        <a:xfrm>
          <a:off x="9645550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Deployment</a:t>
          </a:r>
        </a:p>
      </dsp:txBody>
      <dsp:txXfrm>
        <a:off x="9913441" y="843359"/>
        <a:ext cx="803672" cy="535781"/>
      </dsp:txXfrm>
    </dsp:sp>
    <dsp:sp modelId="{9B836644-DB7D-F24A-B92C-7DB516E908F5}">
      <dsp:nvSpPr>
        <dsp:cNvPr id="0" name=""/>
        <dsp:cNvSpPr/>
      </dsp:nvSpPr>
      <dsp:spPr>
        <a:xfrm>
          <a:off x="10851058" y="843359"/>
          <a:ext cx="1339453" cy="535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Feedback</a:t>
          </a:r>
        </a:p>
      </dsp:txBody>
      <dsp:txXfrm>
        <a:off x="11118949" y="843359"/>
        <a:ext cx="803672" cy="535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D8BE5-23D7-9A46-8A9C-7D5104C6D1B1}">
      <dsp:nvSpPr>
        <dsp:cNvPr id="0" name=""/>
        <dsp:cNvSpPr/>
      </dsp:nvSpPr>
      <dsp:spPr>
        <a:xfrm>
          <a:off x="5953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for Null Values</a:t>
          </a:r>
        </a:p>
      </dsp:txBody>
      <dsp:txXfrm>
        <a:off x="448865" y="508529"/>
        <a:ext cx="1328738" cy="885824"/>
      </dsp:txXfrm>
    </dsp:sp>
    <dsp:sp modelId="{428C3F3B-D72C-B146-A764-4ADE4104F138}">
      <dsp:nvSpPr>
        <dsp:cNvPr id="0" name=""/>
        <dsp:cNvSpPr/>
      </dsp:nvSpPr>
      <dsp:spPr>
        <a:xfrm>
          <a:off x="1999059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Data Types</a:t>
          </a:r>
        </a:p>
      </dsp:txBody>
      <dsp:txXfrm>
        <a:off x="2441971" y="508529"/>
        <a:ext cx="1328738" cy="885824"/>
      </dsp:txXfrm>
    </dsp:sp>
    <dsp:sp modelId="{846F3228-5B22-224A-8709-11BC59ABD9A1}">
      <dsp:nvSpPr>
        <dsp:cNvPr id="0" name=""/>
        <dsp:cNvSpPr/>
      </dsp:nvSpPr>
      <dsp:spPr>
        <a:xfrm>
          <a:off x="3992165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Launches by Site</a:t>
          </a:r>
        </a:p>
      </dsp:txBody>
      <dsp:txXfrm>
        <a:off x="4435077" y="508529"/>
        <a:ext cx="1328738" cy="885824"/>
      </dsp:txXfrm>
    </dsp:sp>
    <dsp:sp modelId="{75A00AC9-267B-1C40-9DD3-C8A41272798A}">
      <dsp:nvSpPr>
        <dsp:cNvPr id="0" name=""/>
        <dsp:cNvSpPr/>
      </dsp:nvSpPr>
      <dsp:spPr>
        <a:xfrm>
          <a:off x="5985271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Orbits by type</a:t>
          </a:r>
        </a:p>
      </dsp:txBody>
      <dsp:txXfrm>
        <a:off x="6428183" y="508529"/>
        <a:ext cx="1328738" cy="885824"/>
      </dsp:txXfrm>
    </dsp:sp>
    <dsp:sp modelId="{A39E172D-63D3-0A45-9D05-356D0A3681C2}">
      <dsp:nvSpPr>
        <dsp:cNvPr id="0" name=""/>
        <dsp:cNvSpPr/>
      </dsp:nvSpPr>
      <dsp:spPr>
        <a:xfrm>
          <a:off x="7978378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Analyze Orbit type to Outcome</a:t>
          </a:r>
        </a:p>
      </dsp:txBody>
      <dsp:txXfrm>
        <a:off x="8421290" y="508529"/>
        <a:ext cx="1328738" cy="885824"/>
      </dsp:txXfrm>
    </dsp:sp>
    <dsp:sp modelId="{37663D21-435F-7F4C-BD1E-82AF98A04B01}">
      <dsp:nvSpPr>
        <dsp:cNvPr id="0" name=""/>
        <dsp:cNvSpPr/>
      </dsp:nvSpPr>
      <dsp:spPr>
        <a:xfrm>
          <a:off x="9971484" y="508529"/>
          <a:ext cx="2214562" cy="8858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Establish variable for positive outcomes (Class)</a:t>
          </a:r>
        </a:p>
      </dsp:txBody>
      <dsp:txXfrm>
        <a:off x="10414396" y="508529"/>
        <a:ext cx="1328738" cy="885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400E3-1B48-984A-B061-FC10DE2E88F8}">
      <dsp:nvSpPr>
        <dsp:cNvPr id="0" name=""/>
        <dsp:cNvSpPr/>
      </dsp:nvSpPr>
      <dsp:spPr>
        <a:xfrm>
          <a:off x="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Load Data</a:t>
          </a:r>
        </a:p>
      </dsp:txBody>
      <dsp:txXfrm>
        <a:off x="381000" y="247650"/>
        <a:ext cx="1143000" cy="761999"/>
      </dsp:txXfrm>
    </dsp:sp>
    <dsp:sp modelId="{C10CC5E7-822B-D84E-9ABB-70FDFA1EEA94}">
      <dsp:nvSpPr>
        <dsp:cNvPr id="0" name=""/>
        <dsp:cNvSpPr/>
      </dsp:nvSpPr>
      <dsp:spPr>
        <a:xfrm>
          <a:off x="1714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Assign class variable to Y</a:t>
          </a:r>
        </a:p>
      </dsp:txBody>
      <dsp:txXfrm>
        <a:off x="2095500" y="247650"/>
        <a:ext cx="1143000" cy="761999"/>
      </dsp:txXfrm>
    </dsp:sp>
    <dsp:sp modelId="{AF7CECFD-D98B-E640-B68F-DDEAC00663F9}">
      <dsp:nvSpPr>
        <dsp:cNvPr id="0" name=""/>
        <dsp:cNvSpPr/>
      </dsp:nvSpPr>
      <dsp:spPr>
        <a:xfrm>
          <a:off x="3429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Preprocess data using standard scaler transformation</a:t>
          </a:r>
        </a:p>
      </dsp:txBody>
      <dsp:txXfrm>
        <a:off x="3810000" y="247650"/>
        <a:ext cx="1143000" cy="761999"/>
      </dsp:txXfrm>
    </dsp:sp>
    <dsp:sp modelId="{08EF3C52-0625-D446-BB6C-E194206D6CED}">
      <dsp:nvSpPr>
        <dsp:cNvPr id="0" name=""/>
        <dsp:cNvSpPr/>
      </dsp:nvSpPr>
      <dsp:spPr>
        <a:xfrm>
          <a:off x="5143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Split data into training and testing sets</a:t>
          </a:r>
        </a:p>
      </dsp:txBody>
      <dsp:txXfrm>
        <a:off x="5524500" y="247650"/>
        <a:ext cx="1143000" cy="761999"/>
      </dsp:txXfrm>
    </dsp:sp>
    <dsp:sp modelId="{FD57DFBD-0D19-CB48-A376-9DAB81AFD60A}">
      <dsp:nvSpPr>
        <dsp:cNvPr id="0" name=""/>
        <dsp:cNvSpPr/>
      </dsp:nvSpPr>
      <dsp:spPr>
        <a:xfrm>
          <a:off x="6858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</a:t>
          </a:r>
          <a:r>
            <a:rPr lang="en-US" sz="1300" kern="1200" dirty="0" err="1"/>
            <a:t>GridSearchCV</a:t>
          </a:r>
          <a:r>
            <a:rPr lang="en-US" sz="1300" kern="1200" dirty="0"/>
            <a:t> to test different models</a:t>
          </a:r>
        </a:p>
      </dsp:txBody>
      <dsp:txXfrm>
        <a:off x="7239000" y="247650"/>
        <a:ext cx="1143000" cy="761999"/>
      </dsp:txXfrm>
    </dsp:sp>
    <dsp:sp modelId="{5730DAF4-9EB9-A346-B853-BAC444BD5FC8}">
      <dsp:nvSpPr>
        <dsp:cNvPr id="0" name=""/>
        <dsp:cNvSpPr/>
      </dsp:nvSpPr>
      <dsp:spPr>
        <a:xfrm>
          <a:off x="85725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Generate confusion matrixes</a:t>
          </a:r>
        </a:p>
      </dsp:txBody>
      <dsp:txXfrm>
        <a:off x="8953500" y="247650"/>
        <a:ext cx="1143000" cy="761999"/>
      </dsp:txXfrm>
    </dsp:sp>
    <dsp:sp modelId="{B636342D-E99A-5C4D-8554-442CB820263B}">
      <dsp:nvSpPr>
        <dsp:cNvPr id="0" name=""/>
        <dsp:cNvSpPr/>
      </dsp:nvSpPr>
      <dsp:spPr>
        <a:xfrm>
          <a:off x="10287000" y="247650"/>
          <a:ext cx="1904999" cy="761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 model results</a:t>
          </a:r>
        </a:p>
      </dsp:txBody>
      <dsp:txXfrm>
        <a:off x="10668000" y="247650"/>
        <a:ext cx="1143000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3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6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dlevert/DSProject/blob/1058d4efddc46242e8fa28e001fc2cc99c776617/Lab%202%20Data%20wrangl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4%20Exploring%20and%20Preparing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3%20SQL%20Note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5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bviewer.org/github/dlevert/DSProject/blob/1058d4efddc46242e8fa28e001fc2cc99c776617/Lab%205%20Analysis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6%20Pandas%20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dlevert/DSProject/blob/1058d4efddc46242e8fa28e001fc2cc99c776617/Lab%207%20Landing%20Prediction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levert/DSProject/blob/1058d4efddc46242e8fa28e001fc2cc99c776617/spacex_launch_geo.csv" TargetMode="External"/><Relationship Id="rId13" Type="http://schemas.openxmlformats.org/officeDocument/2006/relationships/hyperlink" Target="https://github.com/dlevert/DSProject/blob/1058d4efddc46242e8fa28e001fc2cc99c776617/Lab%205%20Analysis%20with%20Folium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dlevert/DSProject/blob/1058d4efddc46242e8fa28e001fc2cc99c776617/spacex_launch_dash.csv" TargetMode="External"/><Relationship Id="rId12" Type="http://schemas.openxmlformats.org/officeDocument/2006/relationships/hyperlink" Target="https://github.com/dlevert/DSProject/blob/1058d4efddc46242e8fa28e001fc2cc99c776617/Lab%204%20Exploring%20and%20Preparing%20Data.ipynb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github.com/dlevert/DSProject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levert/DSProject/blob/1058d4efddc46242e8fa28e001fc2cc99c776617/dataset_part_3.csv" TargetMode="External"/><Relationship Id="rId11" Type="http://schemas.openxmlformats.org/officeDocument/2006/relationships/hyperlink" Target="https://github.com/dlevert/DSProject/blob/1058d4efddc46242e8fa28e001fc2cc99c776617/Lab%203%20SQL%20Notebook.ipynb" TargetMode="External"/><Relationship Id="rId5" Type="http://schemas.openxmlformats.org/officeDocument/2006/relationships/hyperlink" Target="https://github.com/dlevert/DSProject/blob/1058d4efddc46242e8fa28e001fc2cc99c776617/dataset_part_2.csv" TargetMode="External"/><Relationship Id="rId15" Type="http://schemas.openxmlformats.org/officeDocument/2006/relationships/hyperlink" Target="https://github.com/dlevert/DSProject/blob/1058d4efddc46242e8fa28e001fc2cc99c776617/Lab%207%20Landing%20Prediction.ipynb" TargetMode="External"/><Relationship Id="rId10" Type="http://schemas.openxmlformats.org/officeDocument/2006/relationships/hyperlink" Target="https://github.com/dlevert/DSProject/blob/1058d4efddc46242e8fa28e001fc2cc99c776617/Lab%202%20Data%20wrangling.ipynb" TargetMode="External"/><Relationship Id="rId4" Type="http://schemas.openxmlformats.org/officeDocument/2006/relationships/hyperlink" Target="https://github.com/dlevert/DSProject/blob/1058d4efddc46242e8fa28e001fc2cc99c776617/dataset_part_1.csv" TargetMode="External"/><Relationship Id="rId9" Type="http://schemas.openxmlformats.org/officeDocument/2006/relationships/hyperlink" Target="https://github.com/dlevert/DSProject/blob/1058d4efddc46242e8fa28e001fc2cc99c776617/Lab%201%20Collecting%20the%20data.ipynb" TargetMode="External"/><Relationship Id="rId14" Type="http://schemas.openxmlformats.org/officeDocument/2006/relationships/hyperlink" Target="https://github.com/dlevert/DSProject/blob/1058d4efddc46242e8fa28e001fc2cc99c776617/Lab%206%20Pandas%20Dash.ipynb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api.spacexdata.com/v4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levert/DSProject/blob/1058d4efddc46242e8fa28e001fc2cc99c776617/Lab%201%20Collecting%20the%20data.ipynb" TargetMode="External"/><Relationship Id="rId4" Type="http://schemas.openxmlformats.org/officeDocument/2006/relationships/hyperlink" Target="https://api.spacexdata.com/v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evert/DSProject/blob/1058d4efddc46242e8fa28e001fc2cc99c776617/Lab%201%20Collecting%20the%20dat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Denis Levert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11,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2301" y="1825625"/>
            <a:ext cx="10744200" cy="2530475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checked for null values. The columns data types were checked. Launches evaluated by site. Orbits evaluated by type and then checked against a positive outcome. A landing outcome was determined and loaded into the ‘Class’ column. An overall success rate of 66.7% was observed in the data.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https://github.com/dlevert/DSProject/blob/1058d4efddc46242e8fa28e001fc2cc99c776617/Lab%202%20Data%20wrangling.ipynb</a:t>
            </a: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7A70FF-6B2A-C146-A492-004C3312E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899820"/>
              </p:ext>
            </p:extLst>
          </p:nvPr>
        </p:nvGraphicFramePr>
        <p:xfrm>
          <a:off x="0" y="4235450"/>
          <a:ext cx="12192000" cy="1902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7150"/>
            <a:ext cx="10602840" cy="48498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charts were explored to look for relationship’s in the success of a first stage landing.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 shows that generally mass went up over time as well as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vs. flight number indicates that there are more successful landings with more flights. Landing site 4E has a high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vs. launch site indicates heavier loads have a high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type indicates ES-L1, GEO, HEO, and SSO have the highest success rate, while SO has the worst success rate.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 does not seem to have an impact.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vs. payload doesn’t seem to make a difference except for GTO orbit it has a negative impact.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year has a positive impact on success rate, indicating an improvement over time.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https://github.com/dlevert/DSProject/blob/1058d4efddc46242e8fa28e001fc2cc99c776617/Lab%204%20Exploring%20and%20Preparing%20Data.ipynb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SQL analysis was performed: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 the launch sites.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starting with ‘CCA’.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Totaled the payload mass launched by NASA (CRS).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Averaged the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first successful ground pad landing.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boosters that had successful drone ship landings carrying a payload mass between 4,000 and 6,000 kg.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Summarized the total success and failure mission outcomes.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 versions that carried the maximum payload mass.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Queried the booster version and the launch site that failed a drone ship landing in the year 2015.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landing outcomes in descending order between the dates 2010-06-04 and 2017-03-20.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https://github.com/dlevert/DSProject/blob/1058d4efddc46242e8fa28e001fc2cc99c776617/Lab%203%20SQL%20Notebook.ipynb</a:t>
            </a:r>
            <a:endParaRPr lang="en-US" sz="1400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map was plotted and the following objects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Used to identify geographical locations of sites to clearly show where the launches took place.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used to pinpoint locations.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Clusters: used to group the markers and visualize quantity, allowing to zoom into the points to represent quantity and visually display success rates..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 marker: Used to display information (Distance in this example).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Used to reference between two points. The launch site and the nearest points of interest.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https://github.com/dlevert/DSProject/blob/1058d4efddc46242e8fa28e001fc2cc99c776617/Lab%205%20Analysis%20with%20Folium.ipynb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f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readability, I have included an NB Viewer link that displays the interactive maps: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https://nbviewer.org/github/dlevert/DSProject/blob/1058d4efddc46242e8fa28e001fc2cc99c776617/Lab%205%20Analysis%20with%20Folium.ipynb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is built to allow user interface with the data and allow the ability to drilldown into it. The following graphs and interactions where built: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was created to select one or all launch sites. The dropdown filters the entire dashboard to focus on location.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was added; When ‘All Sites’ is selected it displays the percent of successful outcome by site. When a specific launch site is selected, it displays the ratio between successful and unsuccessful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was added to display payload vs. launch outcome. The color is set to the booster version. This graph filters with the launch site dropdown.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was built to range the payload mass in the scatter chart. This allow interactivity and exploring the best combination of payload mass, launch site and booster version.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https://github.com/dlevert/DSProject/blob/1058d4efddc46242e8fa28e001fc2cc99c776617/Lab%206%20Pandas%20Dash.ipynb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5400"/>
            <a:ext cx="10583790" cy="38925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was loaded then: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 column was assigned to the ‘Y’ variable.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remaining variables where preprocessed and fit to a standard scaler transformation, then set to the ‘X’ variable.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split into train(80%) and test(20%) sets.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was used to ‘fit’ and ‘score’. The ‘best parameters’ and ‘best score’ was evaluated for the following methods: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confusion matrix was built for each method.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final matrix to display the comparison of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here: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https://github.com/dlevert/DSProject/blob/1058d4efddc46242e8fa28e001fc2cc99c776617/Lab%207%20Landing%20Prediction.ipynb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19D7A9-BA95-2042-AF14-B26245259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404290"/>
              </p:ext>
            </p:extLst>
          </p:nvPr>
        </p:nvGraphicFramePr>
        <p:xfrm>
          <a:off x="0" y="4972049"/>
          <a:ext cx="12192000" cy="125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429000"/>
            <a:ext cx="10687961" cy="2667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flight numbers and which launch site it was from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does indicate many negative outcomes early and more successful outcomes later.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is the most used launch site, VAFB SLC 4E the least used.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C36F8D-9F7B-574D-B606-F5C73CE00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08842"/>
            <a:ext cx="10691774" cy="207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374648"/>
            <a:ext cx="10628238" cy="274040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payload mass and which launch site it was from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indicates that as the payload mass increases, so does the probability of a successful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 lot of negative outcomes with lower payload masses.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E1D139-14B5-FE40-B514-1E56906B9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11275"/>
            <a:ext cx="10628239" cy="20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877482"/>
            <a:ext cx="10634589" cy="225026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orbit type and which the mean of the outcome (Success rate).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the lowest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2EF9B-8768-1945-9E61-50DE6C936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292225"/>
            <a:ext cx="10634589" cy="25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200399"/>
            <a:ext cx="10646027" cy="29400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flight number and which orbit type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suggests LEO orbits got better over the number of attempts.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orbits are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spurratic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not getting better over the number of attempts.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20B918-7236-D34C-9B4B-D695E93F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31800"/>
            <a:ext cx="10646027" cy="186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161868"/>
            <a:ext cx="10651977" cy="29722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payload mass and which orbit type with the color showing the outcome 0 for negative and 1 for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LEO and ISS seem to have more successful outcomes with heavier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orbit seems to have more negative outcomes as the payload mass increases.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61710F-7883-B04F-B2B1-53DEDB94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92225"/>
            <a:ext cx="10651978" cy="186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44974"/>
            <a:ext cx="10687961" cy="16208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the success rate by year.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shows that the success rate improving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only anomaly is 2018 where there was a dip in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B1B031-04FA-7242-A907-3EB77443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10753"/>
            <a:ext cx="10687961" cy="323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groups the data to produce the summary table of launch sites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07ACD39C-B114-2046-8C77-AD194405BA16}"/>
              </a:ext>
            </a:extLst>
          </p:cNvPr>
          <p:cNvSpPr/>
          <p:nvPr/>
        </p:nvSpPr>
        <p:spPr>
          <a:xfrm>
            <a:off x="4216400" y="20605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80039-4B1C-8045-A61A-2ED220B5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9" y="1575377"/>
            <a:ext cx="1625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2060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limit(5)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selects the data where the launch sites start with CCA.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312AB5B0-8B1D-F243-BAA5-D36F2F26002A}"/>
              </a:ext>
            </a:extLst>
          </p:cNvPr>
          <p:cNvSpPr/>
          <p:nvPr/>
        </p:nvSpPr>
        <p:spPr>
          <a:xfrm>
            <a:off x="4229100" y="2258060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02E49-8AD6-7549-ACAE-1E751848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057731"/>
            <a:ext cx="6381750" cy="1569197"/>
          </a:xfrm>
          <a:prstGeom prst="rect">
            <a:avLst/>
          </a:prstGeom>
        </p:spPr>
      </p:pic>
      <p:sp>
        <p:nvSpPr>
          <p:cNvPr id="12" name="Process 11">
            <a:extLst>
              <a:ext uri="{FF2B5EF4-FFF2-40B4-BE49-F238E27FC236}">
                <a16:creationId xmlns:a16="http://schemas.microsoft.com/office/drawing/2014/main" id="{0C2EF038-DAA6-C44A-89C3-135F0B77F9C9}"/>
              </a:ext>
            </a:extLst>
          </p:cNvPr>
          <p:cNvSpPr/>
          <p:nvPr/>
        </p:nvSpPr>
        <p:spPr>
          <a:xfrm>
            <a:off x="7207250" y="2044700"/>
            <a:ext cx="588661" cy="1593850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filters the data for boosters carried by NASA and sums the total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41E31928-CF2B-5E43-AB23-964B30D50540}"/>
              </a:ext>
            </a:extLst>
          </p:cNvPr>
          <p:cNvSpPr/>
          <p:nvPr/>
        </p:nvSpPr>
        <p:spPr>
          <a:xfrm>
            <a:off x="6027811" y="2130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11BE6-C8C1-B848-B1E9-5A419C8A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00" y="2309812"/>
            <a:ext cx="127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avgscore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filters the data for booster version ‘F9 v1.1’ and then averages the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79AF0596-3A3A-B040-9B16-AC0AAF2D585B}"/>
              </a:ext>
            </a:extLst>
          </p:cNvPr>
          <p:cNvSpPr/>
          <p:nvPr/>
        </p:nvSpPr>
        <p:spPr>
          <a:xfrm>
            <a:off x="5576961" y="21240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108F3-54AD-F246-B2A0-DE48A51C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303462"/>
            <a:ext cx="1270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First_Succesful_Landing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'%ground pad%’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creates a subquery to filter the data for a ground pad landing and then filters the date column for it’s minimum data to return the first successful ground landing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7081032B-2606-8949-A5B8-750E8AD05F41}"/>
              </a:ext>
            </a:extLst>
          </p:cNvPr>
          <p:cNvSpPr/>
          <p:nvPr/>
        </p:nvSpPr>
        <p:spPr>
          <a:xfrm>
            <a:off x="5932561" y="20542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984A32-2576-6647-8AD9-DA3C7154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2233612"/>
            <a:ext cx="2387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&gt;4000 and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_ &lt;6000 and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'%drone%'\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filters the data first for payload mass over 4,000 kg, then filters for payload mass under 6,00 kg, and finally for a drone landing outcome. It then returns the booster version.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012BFD44-F712-8D4E-92F9-6F38F52CA06C}"/>
              </a:ext>
            </a:extLst>
          </p:cNvPr>
          <p:cNvSpPr/>
          <p:nvPr/>
        </p:nvSpPr>
        <p:spPr>
          <a:xfrm>
            <a:off x="5246761" y="2511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CAC02-37C3-CC40-AA1C-21DBC1AA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708150"/>
            <a:ext cx="176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08100"/>
            <a:ext cx="10687961" cy="47752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methodology used in this report follows the CRISP-DM methodology from John Rollins. In summary, it consists of the following main phases:</a:t>
            </a:r>
          </a:p>
          <a:p>
            <a:pPr marL="8001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problem to approach.</a:t>
            </a:r>
          </a:p>
          <a:p>
            <a:pPr marL="8001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Working with data.</a:t>
            </a:r>
          </a:p>
          <a:p>
            <a:pPr marL="8001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Deriving the answer.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are becoming more successful and payloads can be matched for even higher success rates.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can affect the landing predictability and several have 100% success rate.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can be selected for the highest success rate.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can be selected along with the payload range for the best chance of a successful landing. The most successful booster can be chosen based on payload required to be launched.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can be made with an 89% accuracy.</a:t>
            </a:r>
          </a:p>
          <a:p>
            <a:pPr marL="800100" lvl="1" indent="-342900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'%Success%') as Success,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'%Fail%') as Failure\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creates two variables, one for outcomes that contain success and one for outcomes that contain failure and then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retuirns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sum of these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B96CF60D-7534-3A4B-A4ED-13908F540752}"/>
              </a:ext>
            </a:extLst>
          </p:cNvPr>
          <p:cNvSpPr/>
          <p:nvPr/>
        </p:nvSpPr>
        <p:spPr>
          <a:xfrm>
            <a:off x="7005711" y="208597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BCEA8-35B8-5648-8EEC-0D95092F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0" y="2190750"/>
            <a:ext cx="1765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0619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unique(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(select max(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SPACEXTBL)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statement subqueries the data for the boosters carrying the maximum payload, then selects the unique booster versions.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CA0A33C4-F2E8-274B-B9D6-D56C872DD31A}"/>
              </a:ext>
            </a:extLst>
          </p:cNvPr>
          <p:cNvSpPr/>
          <p:nvPr/>
        </p:nvSpPr>
        <p:spPr>
          <a:xfrm>
            <a:off x="8269819" y="18764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B941A-235B-3B40-B487-7D13E56D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78" y="1301840"/>
            <a:ext cx="1541312" cy="47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'Failure (drone ship)' and date like('%2015%’)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filters the booster version and launch site from the data where the outcome was a failed drone ship landing in the year 2015.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9FC9CA33-16AD-3C4E-ACFE-B479310A3A29}"/>
              </a:ext>
            </a:extLst>
          </p:cNvPr>
          <p:cNvSpPr/>
          <p:nvPr/>
        </p:nvSpPr>
        <p:spPr>
          <a:xfrm>
            <a:off x="5933019" y="20288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3C026-0E73-6B4B-A196-0275686F4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86" y="1955800"/>
            <a:ext cx="3162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1771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Statement: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count(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)as rank\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SPACEXTBL\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DATE &gt; '2010-06-04' and DATE &lt; '2017-03-20'\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\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 rank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statement groups the landing outcomes and filters the dataset between 2010-06-04 and 2017-03-20 and then orders by the landing outcome rank.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Equal 5">
            <a:extLst>
              <a:ext uri="{FF2B5EF4-FFF2-40B4-BE49-F238E27FC236}">
                <a16:creationId xmlns:a16="http://schemas.microsoft.com/office/drawing/2014/main" id="{44665F27-193F-A946-92F8-4E090A040C0E}"/>
              </a:ext>
            </a:extLst>
          </p:cNvPr>
          <p:cNvSpPr/>
          <p:nvPr/>
        </p:nvSpPr>
        <p:spPr>
          <a:xfrm>
            <a:off x="7152672" y="2041525"/>
            <a:ext cx="1562100" cy="12985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5D5C2-1605-C342-9E02-0AC4B950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150" y="1454150"/>
            <a:ext cx="2946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52213"/>
            <a:ext cx="4036940" cy="48247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launch site is located on the west coast of the United States.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location are located on the east coast of the United States.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A40E2-F79E-AE47-8192-30BA068F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17" y="1352212"/>
            <a:ext cx="6495136" cy="37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39850"/>
            <a:ext cx="5992740" cy="48371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the launch location CCAFS SLC-40, located right next to CCAFS LC-40.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 shows a total of 7 launches from this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4 unsuccessful landings from this site (indicated in 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3 successful launches from this site (indicated in green).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Outcomes for CCAFS SLC-40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31F3E8-2FBB-3544-831A-765DF753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295400"/>
            <a:ext cx="4601364" cy="47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96091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launch site proximity to landmarks as follows: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1.28 km from a railroad.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0.59 km from a major road.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0.87 km from the ocean.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51.38 km from the nearest city (Melbourne)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Proximity to Landmarks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4899A-745B-8740-A126-0064FF9F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64" y="1322386"/>
            <a:ext cx="2206714" cy="4813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46E6F-B7A9-1B40-AD5D-D1FB4568C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321" y="1322386"/>
            <a:ext cx="2211808" cy="48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6215"/>
            <a:ext cx="6720464" cy="48307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41.7% of the successful mission outcomes come from KSC LC-391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second most successful mission outcomes are from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had the least amount of successful mission outcomes.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Across All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7BD330-60A4-C34A-9EE2-C70F18C4C0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6176" y="2393950"/>
            <a:ext cx="3758400" cy="3704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CE6FA5-AC22-864F-95D6-04C69AEE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6034" y="1346214"/>
            <a:ext cx="1676377" cy="10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62000" y="1339850"/>
            <a:ext cx="10596181" cy="478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funded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Mask is looking to determine the price of each launch for their new space program.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the best data and success rate. Their data is available to analyze.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does SpaceX data tell us about the landing predictability of the Falcon 9 booster?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the probability of a first stage landing be predicted?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this data be used to predict the cost of a launch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696554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LC-391 has the highest success rate amongst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23.1% failure rate in this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success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KSC LC-39A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8574A-C457-AD4E-8F83-A82CECBE99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572" y="2267173"/>
            <a:ext cx="3758400" cy="375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7AD5F1-3541-DE4E-8CEF-2777D09EAA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9822" y="1406525"/>
            <a:ext cx="9779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2EB1C-F5EF-6543-A236-656603AF06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5696" y="5826833"/>
            <a:ext cx="3623852" cy="6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172" y="638838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37274" y="4025370"/>
            <a:ext cx="5683177" cy="2594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B4 booster does not seem to get constant outcomes regardless of payload.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90128-4AB4-A24B-845A-EDBB339C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6542"/>
            <a:ext cx="4699074" cy="260140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0C27286-2186-F44F-BF51-7DF784048EED}"/>
              </a:ext>
            </a:extLst>
          </p:cNvPr>
          <p:cNvSpPr txBox="1">
            <a:spLocks/>
          </p:cNvSpPr>
          <p:nvPr/>
        </p:nvSpPr>
        <p:spPr>
          <a:xfrm>
            <a:off x="5537275" y="1316542"/>
            <a:ext cx="5683176" cy="259448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operated very well in the 2,000 to 6,000 kg payload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2D5E2-667E-F848-8CE3-38D78FD2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87799"/>
            <a:ext cx="4699074" cy="2601407"/>
          </a:xfrm>
          <a:prstGeom prst="rect">
            <a:avLst/>
          </a:prstGeom>
        </p:spPr>
      </p:pic>
      <p:sp>
        <p:nvSpPr>
          <p:cNvPr id="8" name="Process 7">
            <a:extLst>
              <a:ext uri="{FF2B5EF4-FFF2-40B4-BE49-F238E27FC236}">
                <a16:creationId xmlns:a16="http://schemas.microsoft.com/office/drawing/2014/main" id="{51954076-D150-594F-BCEB-732445D11149}"/>
              </a:ext>
            </a:extLst>
          </p:cNvPr>
          <p:cNvSpPr/>
          <p:nvPr/>
        </p:nvSpPr>
        <p:spPr>
          <a:xfrm>
            <a:off x="782711" y="1303842"/>
            <a:ext cx="10609189" cy="26712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899383E3-28F5-C14D-8B35-1406EF224E6E}"/>
              </a:ext>
            </a:extLst>
          </p:cNvPr>
          <p:cNvSpPr/>
          <p:nvPr/>
        </p:nvSpPr>
        <p:spPr>
          <a:xfrm>
            <a:off x="782711" y="3975099"/>
            <a:ext cx="10609189" cy="2671257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083050"/>
            <a:ext cx="10609190" cy="181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algorithm provides the most accurate results.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8DB8A5F-431E-044E-BE4E-3540ADC25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007171"/>
              </p:ext>
            </p:extLst>
          </p:nvPr>
        </p:nvGraphicFramePr>
        <p:xfrm>
          <a:off x="770010" y="1339849"/>
          <a:ext cx="10609190" cy="254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3850"/>
            <a:ext cx="3821039" cy="42751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confusion matrix is shown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predicts the true landed variable accurately.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does not accurately predict when the outcome is “did not land’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82E7786-BB4C-864C-8F63-DCB64961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14" y="1308099"/>
            <a:ext cx="6108958" cy="471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1750"/>
            <a:ext cx="10687961" cy="4924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have become more positive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become more positive with higher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and SSO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LC-391 has the highest success rate at 76.9%.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has the highest success rate and works best in a payload range of 2,000 to 6,000 kg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booster can be chosen based on payload required to be launched.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can be made with an 89%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8100"/>
            <a:ext cx="10515600" cy="490276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Relevant Datasets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1 -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https://github.com/dlevert/DSProject/blob/1058d4efddc46242e8fa28e001fc2cc99c776617/dataset_part_1.csv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2 -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https://github.com/dlevert/DSProject/blob/1058d4efddc46242e8fa28e001fc2cc99c776617/dataset_part_2.csv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3 -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https://github.com/dlevert/DSProject/blob/1058d4efddc46242e8fa28e001fc2cc99c776617/dataset_part_3.csv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dataset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https://github.com/dlevert/DSProject/blob/1058d4efddc46242e8fa28e001fc2cc99c776617/spacex_launch_dash.csv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https://github.com/dlevert/DSProject/blob/1058d4efddc46242e8fa28e001fc2cc99c776617/spacex_launch_geo.csv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Notebooks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https://github.com/dlevert/DSProject/blob/1058d4efddc46242e8fa28e001fc2cc99c776617/Lab%201%20Collecting%20the%20data.ipynb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https://github.com/dlevert/DSProject/blob/1058d4efddc46242e8fa28e001fc2cc99c776617/Lab%202%20Data%20wrangling.ipynb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https://github.com/dlevert/DSProject/blob/1058d4efddc46242e8fa28e001fc2cc99c776617/Lab%203%20SQL%20Notebook.ipynb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Exploring &amp; Preparing Data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2"/>
              </a:rPr>
              <a:t>https://github.com/dlevert/DSProject/blob/1058d4efddc46242e8fa28e001fc2cc99c776617/Lab%204%20Exploring%20and%20Preparing%20Data.ipynb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Analysis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3"/>
              </a:rPr>
              <a:t>https://github.com/dlevert/DSProject/blob/1058d4efddc46242e8fa28e001fc2cc99c776617/Lab%205%20Analysis%20with%20Folium.ipynb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Dashboard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4"/>
              </a:rPr>
              <a:t>https://github.com/dlevert/DSProject/blob/1058d4efddc46242e8fa28e001fc2cc99c776617/Lab%206%20Pandas%20Dash.ipynb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Prediction -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5"/>
              </a:rPr>
              <a:t>https://github.com/dlevert/DSProject/blob/1058d4efddc46242e8fa28e001fc2cc99c776617/Lab%207%20Landing%20Prediction.ipynb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Repository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6"/>
              </a:rPr>
              <a:t>https://github.com/dlevert/DSProject.git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8100"/>
            <a:ext cx="10515600" cy="4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Dashboard Pie Charts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7981E-9584-614E-9EE0-26BDD1E70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8" y="1921195"/>
            <a:ext cx="3600000" cy="319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684772-1E99-7F43-B072-BF15B44A2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1921195"/>
            <a:ext cx="3600000" cy="319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F7E1A2-4BCB-7541-AC8E-3B40E1898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452" y="1921195"/>
            <a:ext cx="3600000" cy="319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41B36-5607-2D4C-8A1F-9A0152A4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452" y="2370902"/>
            <a:ext cx="3600000" cy="356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4152F-7114-0044-8D33-DC7AE38C3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000" y="2370902"/>
            <a:ext cx="3600000" cy="3565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EC3FE-E5E5-AF4E-8641-7195E30C0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8" y="2460272"/>
            <a:ext cx="3600000" cy="3565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16AEB-53AF-674D-B910-4F30CE119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5600" y="425215"/>
            <a:ext cx="990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73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08100"/>
            <a:ext cx="10515600" cy="4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Confusion Matrix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7A6E31-2956-194F-B526-0E9A132CD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9" y="2635249"/>
            <a:ext cx="3600000" cy="2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6361DE-993B-4D4B-903F-98168D31F66D}"/>
              </a:ext>
            </a:extLst>
          </p:cNvPr>
          <p:cNvSpPr/>
          <p:nvPr/>
        </p:nvSpPr>
        <p:spPr>
          <a:xfrm>
            <a:off x="374650" y="5428825"/>
            <a:ext cx="3617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(best parameters) {'C': 0.01, 'penalty': 'l2', 'solver': '</a:t>
            </a:r>
            <a:r>
              <a:rPr lang="en-CA" sz="1100" dirty="0" err="1"/>
              <a:t>lbfgs</a:t>
            </a:r>
            <a:r>
              <a:rPr lang="en-CA" sz="1100" dirty="0"/>
              <a:t>'} accuracy : 0.8464285714285713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DE6EC9-B441-2C4C-9C01-5E6FEC63D2C6}"/>
              </a:ext>
            </a:extLst>
          </p:cNvPr>
          <p:cNvSpPr/>
          <p:nvPr/>
        </p:nvSpPr>
        <p:spPr>
          <a:xfrm>
            <a:off x="1373814" y="1941935"/>
            <a:ext cx="1619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Logistic</a:t>
            </a:r>
          </a:p>
          <a:p>
            <a:pPr algn="ctr"/>
            <a:r>
              <a:rPr lang="en-CA" dirty="0"/>
              <a:t>Regression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EEB34F-8F03-884B-A62F-AF621BAA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2635249"/>
            <a:ext cx="3600000" cy="2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52064B-8ADD-D549-9D08-7DBF3CB9BDCE}"/>
              </a:ext>
            </a:extLst>
          </p:cNvPr>
          <p:cNvSpPr/>
          <p:nvPr/>
        </p:nvSpPr>
        <p:spPr>
          <a:xfrm>
            <a:off x="5286375" y="1941935"/>
            <a:ext cx="161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SVM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6AD2F-E217-2344-986A-C0F6839E494E}"/>
              </a:ext>
            </a:extLst>
          </p:cNvPr>
          <p:cNvSpPr/>
          <p:nvPr/>
        </p:nvSpPr>
        <p:spPr>
          <a:xfrm>
            <a:off x="4296001" y="5482848"/>
            <a:ext cx="35999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(best parameters) {'C': 1.0, 'gamma': 0.03162277660168379, 'kernel': 'sigmoid’} </a:t>
            </a:r>
          </a:p>
          <a:p>
            <a:r>
              <a:rPr lang="en-CA" sz="1100" dirty="0"/>
              <a:t>accuracy : 0.8482142857142856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582D7FC-2B23-5349-874A-3F3EB3D8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51" y="2635249"/>
            <a:ext cx="3600000" cy="2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721DBE-6328-A54E-BC27-3C88BEE59F3F}"/>
              </a:ext>
            </a:extLst>
          </p:cNvPr>
          <p:cNvSpPr/>
          <p:nvPr/>
        </p:nvSpPr>
        <p:spPr>
          <a:xfrm>
            <a:off x="9198936" y="1790700"/>
            <a:ext cx="161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/>
              <a:t>KNN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BAD01-6EAA-B344-B96E-C6DD31670390}"/>
              </a:ext>
            </a:extLst>
          </p:cNvPr>
          <p:cNvSpPr/>
          <p:nvPr/>
        </p:nvSpPr>
        <p:spPr>
          <a:xfrm>
            <a:off x="8217351" y="5415249"/>
            <a:ext cx="347934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/>
              <a:t>(best parameters) {'algorithm': 'auto', '</a:t>
            </a:r>
            <a:r>
              <a:rPr lang="en-CA" sz="1100" dirty="0" err="1"/>
              <a:t>n_neighbors</a:t>
            </a:r>
            <a:r>
              <a:rPr lang="en-CA" sz="1100" dirty="0"/>
              <a:t>': 10, 'p': 1} </a:t>
            </a:r>
          </a:p>
          <a:p>
            <a:r>
              <a:rPr lang="en-CA" sz="1100" dirty="0"/>
              <a:t>accuracy : 0.8482142857142858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2D948A2-A30C-0047-8A0B-A18B50E8C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77682"/>
              </p:ext>
            </p:extLst>
          </p:nvPr>
        </p:nvGraphicFramePr>
        <p:xfrm>
          <a:off x="8217351" y="17146"/>
          <a:ext cx="3925962" cy="1295400"/>
        </p:xfrm>
        <a:graphic>
          <a:graphicData uri="http://schemas.openxmlformats.org/drawingml/2006/table">
            <a:tbl>
              <a:tblPr/>
              <a:tblGrid>
                <a:gridCol w="1308654">
                  <a:extLst>
                    <a:ext uri="{9D8B030D-6E8A-4147-A177-3AD203B41FA5}">
                      <a16:colId xmlns:a16="http://schemas.microsoft.com/office/drawing/2014/main" val="914885967"/>
                    </a:ext>
                  </a:extLst>
                </a:gridCol>
                <a:gridCol w="1308654">
                  <a:extLst>
                    <a:ext uri="{9D8B030D-6E8A-4147-A177-3AD203B41FA5}">
                      <a16:colId xmlns:a16="http://schemas.microsoft.com/office/drawing/2014/main" val="335576401"/>
                    </a:ext>
                  </a:extLst>
                </a:gridCol>
                <a:gridCol w="1308654">
                  <a:extLst>
                    <a:ext uri="{9D8B030D-6E8A-4147-A177-3AD203B41FA5}">
                      <a16:colId xmlns:a16="http://schemas.microsoft.com/office/drawing/2014/main" val="1129711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b="1" dirty="0">
                          <a:effectLst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fontAlgn="ctr">
                        <a:tabLst>
                          <a:tab pos="889000" algn="l"/>
                        </a:tabLst>
                      </a:pPr>
                      <a:r>
                        <a:rPr lang="en-CA" sz="1100" b="1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r" fontAlgn="ctr">
                        <a:tabLst/>
                      </a:pPr>
                      <a:r>
                        <a:rPr lang="en-CA" sz="1100" b="1" dirty="0">
                          <a:effectLst/>
                        </a:rPr>
                        <a:t>Best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10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dirty="0">
                          <a:effectLst/>
                        </a:rPr>
                        <a:t>0.833333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dirty="0">
                          <a:effectLst/>
                        </a:rPr>
                        <a:t>0.846429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474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SVM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0.833333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0.848214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91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Decision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0.833333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>
                          <a:effectLst/>
                        </a:rPr>
                        <a:t>0.889286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4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dirty="0">
                          <a:effectLst/>
                        </a:rPr>
                        <a:t>KNN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dirty="0">
                          <a:effectLst/>
                        </a:rPr>
                        <a:t>0.833333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1100" dirty="0">
                          <a:effectLst/>
                        </a:rPr>
                        <a:t>0.848214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573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37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API calls to https://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/v4. Then the data was filtered for Falcon 9.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Payload nulls were replaced with the median. Data was explored to understand it, and then a column created to Classify the landings as a success or failure.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5304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datasets were collected using REST API’s from the Space X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intent is to collect enough data to determine if the first phase be reused to determine the cost of a launch and if a company can competitively bid against Space 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data will be collected, cleaned, analyzed, and then explored further.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C9CD85D-9C35-A649-95F9-7F31C44F52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631095"/>
              </p:ext>
            </p:extLst>
          </p:nvPr>
        </p:nvGraphicFramePr>
        <p:xfrm>
          <a:off x="0" y="4419600"/>
          <a:ext cx="12192000" cy="222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9B9ED59-0AF2-6243-915C-6A644F8B7BDC}"/>
              </a:ext>
            </a:extLst>
          </p:cNvPr>
          <p:cNvGrpSpPr/>
          <p:nvPr/>
        </p:nvGrpSpPr>
        <p:grpSpPr>
          <a:xfrm>
            <a:off x="770011" y="5796974"/>
            <a:ext cx="10611762" cy="228599"/>
            <a:chOff x="770011" y="5796974"/>
            <a:chExt cx="10611762" cy="22859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CD05924-A725-D741-AC07-36B5D47CAADC}"/>
                </a:ext>
              </a:extLst>
            </p:cNvPr>
            <p:cNvCxnSpPr/>
            <p:nvPr/>
          </p:nvCxnSpPr>
          <p:spPr>
            <a:xfrm>
              <a:off x="7700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C9E7D4-8903-FE4E-B417-2B4ACE2EE6A5}"/>
                </a:ext>
              </a:extLst>
            </p:cNvPr>
            <p:cNvCxnSpPr/>
            <p:nvPr/>
          </p:nvCxnSpPr>
          <p:spPr>
            <a:xfrm>
              <a:off x="193206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BC5889-A239-E44D-9F72-7DAA90987819}"/>
                </a:ext>
              </a:extLst>
            </p:cNvPr>
            <p:cNvCxnSpPr/>
            <p:nvPr/>
          </p:nvCxnSpPr>
          <p:spPr>
            <a:xfrm>
              <a:off x="3132211" y="5872596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340C75-DAA8-6242-93FA-1A4271EFABA2}"/>
                </a:ext>
              </a:extLst>
            </p:cNvPr>
            <p:cNvCxnSpPr/>
            <p:nvPr/>
          </p:nvCxnSpPr>
          <p:spPr>
            <a:xfrm>
              <a:off x="43768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3B91BA2-C12E-AF42-8297-FA05A7FF8AE8}"/>
                </a:ext>
              </a:extLst>
            </p:cNvPr>
            <p:cNvCxnSpPr/>
            <p:nvPr/>
          </p:nvCxnSpPr>
          <p:spPr>
            <a:xfrm>
              <a:off x="56087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8505E87-70C9-6A4B-BD75-474B0C4731CB}"/>
                </a:ext>
              </a:extLst>
            </p:cNvPr>
            <p:cNvCxnSpPr/>
            <p:nvPr/>
          </p:nvCxnSpPr>
          <p:spPr>
            <a:xfrm>
              <a:off x="67771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90B3CDF-D74F-E746-90BF-E4EE10838275}"/>
                </a:ext>
              </a:extLst>
            </p:cNvPr>
            <p:cNvCxnSpPr/>
            <p:nvPr/>
          </p:nvCxnSpPr>
          <p:spPr>
            <a:xfrm>
              <a:off x="7998883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ED6D09-117C-7544-BD51-3B2C48510C13}"/>
                </a:ext>
              </a:extLst>
            </p:cNvPr>
            <p:cNvCxnSpPr/>
            <p:nvPr/>
          </p:nvCxnSpPr>
          <p:spPr>
            <a:xfrm>
              <a:off x="919646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F354E0-35E8-B44B-A14A-7982E198A538}"/>
                </a:ext>
              </a:extLst>
            </p:cNvPr>
            <p:cNvCxnSpPr/>
            <p:nvPr/>
          </p:nvCxnSpPr>
          <p:spPr>
            <a:xfrm>
              <a:off x="10396611" y="58668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E138F2-26AD-2D4E-BF14-BC6895584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2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E1F7082-F1E9-3B4B-9CB0-3B9A8A6AA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68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EC597B-83A5-7248-B4EF-17C2651EB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1472" y="6025573"/>
              <a:ext cx="24003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CB651F-3D34-9047-A9D3-EF58BBD4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7111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D477F1-F3BF-8C4D-B4A7-19E6823B8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8883" y="5943023"/>
              <a:ext cx="7158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D7C2E9-4410-5447-A573-2A0F7EECD0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5900" y="6025573"/>
              <a:ext cx="35458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75F2A4-4F19-7240-BCB3-4132875AE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5900" y="5797551"/>
              <a:ext cx="0" cy="22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E7C0A57-123A-4D4D-98E4-64C6DFD5C6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811" y="5797551"/>
              <a:ext cx="0" cy="22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E2AC5C-553B-734B-9305-A1D7E1012B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1773" y="5797551"/>
              <a:ext cx="0" cy="2280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45CAE8-4899-0D4C-88FF-F174275CB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1773" y="5796974"/>
              <a:ext cx="0" cy="22802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7322" y="603740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36991" y="1357967"/>
            <a:ext cx="5661319" cy="496138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5 separate REST API’s were called to collect the Rocket, Launchpad, Payloads, Cores, and Launches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parsed, stored in lists, converted to dictionaries, using the ID columns converted to a data 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dataset was filtered to Falcon 9 launches only.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at: </a:t>
            </a: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https://github.com/dlevert/DSProject/blob/1058d4efddc46242e8fa28e001fc2cc99c776617/Lab%201%20Collecting%20the%20data.ipynb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767A0-ACEB-6740-8EFD-C624BFF2D05E}"/>
              </a:ext>
            </a:extLst>
          </p:cNvPr>
          <p:cNvSpPr txBox="1"/>
          <p:nvPr/>
        </p:nvSpPr>
        <p:spPr>
          <a:xfrm>
            <a:off x="5734278" y="1406963"/>
            <a:ext cx="54610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4"/>
              </a:rPr>
              <a:t>https://api.spacexdata.com/v4</a:t>
            </a:r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2" name="Stored Data 1">
            <a:extLst>
              <a:ext uri="{FF2B5EF4-FFF2-40B4-BE49-F238E27FC236}">
                <a16:creationId xmlns:a16="http://schemas.microsoft.com/office/drawing/2014/main" id="{04F8D266-8E91-4745-BB44-B181A9133B3E}"/>
              </a:ext>
            </a:extLst>
          </p:cNvPr>
          <p:cNvSpPr/>
          <p:nvPr/>
        </p:nvSpPr>
        <p:spPr>
          <a:xfrm>
            <a:off x="6731001" y="2471437"/>
            <a:ext cx="141840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Launchpad Data</a:t>
            </a:r>
          </a:p>
        </p:txBody>
      </p:sp>
      <p:sp>
        <p:nvSpPr>
          <p:cNvPr id="7" name="Stored Data 6">
            <a:extLst>
              <a:ext uri="{FF2B5EF4-FFF2-40B4-BE49-F238E27FC236}">
                <a16:creationId xmlns:a16="http://schemas.microsoft.com/office/drawing/2014/main" id="{D51BCD6E-88D8-BA4D-840B-7DA9AE95C595}"/>
              </a:ext>
            </a:extLst>
          </p:cNvPr>
          <p:cNvSpPr/>
          <p:nvPr/>
        </p:nvSpPr>
        <p:spPr>
          <a:xfrm>
            <a:off x="7760759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Payloads Data</a:t>
            </a:r>
          </a:p>
        </p:txBody>
      </p:sp>
      <p:sp>
        <p:nvSpPr>
          <p:cNvPr id="8" name="Stored Data 7">
            <a:extLst>
              <a:ext uri="{FF2B5EF4-FFF2-40B4-BE49-F238E27FC236}">
                <a16:creationId xmlns:a16="http://schemas.microsoft.com/office/drawing/2014/main" id="{D0AE903A-F116-E743-BB00-0E0287B478B2}"/>
              </a:ext>
            </a:extLst>
          </p:cNvPr>
          <p:cNvSpPr/>
          <p:nvPr/>
        </p:nvSpPr>
        <p:spPr>
          <a:xfrm>
            <a:off x="5734278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Rocket Data</a:t>
            </a:r>
          </a:p>
        </p:txBody>
      </p:sp>
      <p:sp>
        <p:nvSpPr>
          <p:cNvPr id="9" name="Stored Data 8">
            <a:extLst>
              <a:ext uri="{FF2B5EF4-FFF2-40B4-BE49-F238E27FC236}">
                <a16:creationId xmlns:a16="http://schemas.microsoft.com/office/drawing/2014/main" id="{86176F9D-43E6-7F45-9E77-CC37BFCD2A33}"/>
              </a:ext>
            </a:extLst>
          </p:cNvPr>
          <p:cNvSpPr/>
          <p:nvPr/>
        </p:nvSpPr>
        <p:spPr>
          <a:xfrm>
            <a:off x="9787239" y="1811235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Core Data</a:t>
            </a:r>
          </a:p>
        </p:txBody>
      </p:sp>
      <p:sp>
        <p:nvSpPr>
          <p:cNvPr id="13" name="Predefined Process 12">
            <a:extLst>
              <a:ext uri="{FF2B5EF4-FFF2-40B4-BE49-F238E27FC236}">
                <a16:creationId xmlns:a16="http://schemas.microsoft.com/office/drawing/2014/main" id="{2E83EF51-1443-5F48-9169-4313C4CA3182}"/>
              </a:ext>
            </a:extLst>
          </p:cNvPr>
          <p:cNvSpPr/>
          <p:nvPr/>
        </p:nvSpPr>
        <p:spPr>
          <a:xfrm>
            <a:off x="5726267" y="3299841"/>
            <a:ext cx="5469011" cy="654050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Web Scraping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4C5438EF-D443-CB41-A07B-CC9023F1779E}"/>
              </a:ext>
            </a:extLst>
          </p:cNvPr>
          <p:cNvSpPr/>
          <p:nvPr/>
        </p:nvSpPr>
        <p:spPr>
          <a:xfrm>
            <a:off x="5726267" y="4106034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Normalize Data</a:t>
            </a:r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6239899-D82E-D24E-B57E-103BBC1191FD}"/>
              </a:ext>
            </a:extLst>
          </p:cNvPr>
          <p:cNvSpPr/>
          <p:nvPr/>
        </p:nvSpPr>
        <p:spPr>
          <a:xfrm>
            <a:off x="8940800" y="2471436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Past Launches</a:t>
            </a:r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F93AB513-2734-194E-BA26-A9E5B17826CA}"/>
              </a:ext>
            </a:extLst>
          </p:cNvPr>
          <p:cNvSpPr/>
          <p:nvPr/>
        </p:nvSpPr>
        <p:spPr>
          <a:xfrm>
            <a:off x="7743561" y="4106033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Convert to data frame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id="{2401539A-CF1A-244C-8CF5-16A66B8BAD19}"/>
              </a:ext>
            </a:extLst>
          </p:cNvPr>
          <p:cNvSpPr/>
          <p:nvPr/>
        </p:nvSpPr>
        <p:spPr>
          <a:xfrm>
            <a:off x="9762517" y="4106033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Filter for Falcon 9 launches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3C3D2E85-D12E-0241-A5CB-EE512B1FE607}"/>
              </a:ext>
            </a:extLst>
          </p:cNvPr>
          <p:cNvSpPr/>
          <p:nvPr/>
        </p:nvSpPr>
        <p:spPr>
          <a:xfrm>
            <a:off x="7738270" y="4844658"/>
            <a:ext cx="1418400" cy="5891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Insert median for missing values of Payload Mass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B7D4863B-A223-334D-818F-7F28504AE954}"/>
              </a:ext>
            </a:extLst>
          </p:cNvPr>
          <p:cNvSpPr/>
          <p:nvPr/>
        </p:nvSpPr>
        <p:spPr>
          <a:xfrm>
            <a:off x="7738270" y="5637260"/>
            <a:ext cx="1418400" cy="589132"/>
          </a:xfrm>
          <a:prstGeom prst="flowChart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Complete Dataset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6CEF4E72-AFD4-F541-A3C6-1C5228B2E69F}"/>
              </a:ext>
            </a:extLst>
          </p:cNvPr>
          <p:cNvSpPr/>
          <p:nvPr/>
        </p:nvSpPr>
        <p:spPr>
          <a:xfrm>
            <a:off x="8354792" y="2952067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636B679-1C46-1B43-B058-9394EC49DC2A}"/>
              </a:ext>
            </a:extLst>
          </p:cNvPr>
          <p:cNvSpPr/>
          <p:nvPr/>
        </p:nvSpPr>
        <p:spPr>
          <a:xfrm>
            <a:off x="6276770" y="383277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DB3C2B03-5947-574D-9089-8AD8C1CF0152}"/>
              </a:ext>
            </a:extLst>
          </p:cNvPr>
          <p:cNvSpPr/>
          <p:nvPr/>
        </p:nvSpPr>
        <p:spPr>
          <a:xfrm rot="16200000">
            <a:off x="7263294" y="424498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952CF64-7A27-9C48-BC10-FBF3391CE3C8}"/>
              </a:ext>
            </a:extLst>
          </p:cNvPr>
          <p:cNvSpPr/>
          <p:nvPr/>
        </p:nvSpPr>
        <p:spPr>
          <a:xfrm rot="16200000">
            <a:off x="9282248" y="4216250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E7A94528-BB99-4346-B23B-24E135AEEB86}"/>
              </a:ext>
            </a:extLst>
          </p:cNvPr>
          <p:cNvSpPr/>
          <p:nvPr/>
        </p:nvSpPr>
        <p:spPr>
          <a:xfrm>
            <a:off x="8288794" y="5433790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52F47D7-76EF-124A-BDC4-1EB9B57F0EAB}"/>
              </a:ext>
            </a:extLst>
          </p:cNvPr>
          <p:cNvSpPr/>
          <p:nvPr/>
        </p:nvSpPr>
        <p:spPr>
          <a:xfrm rot="16200000" flipH="1">
            <a:off x="9581507" y="4433697"/>
            <a:ext cx="654050" cy="1173464"/>
          </a:xfrm>
          <a:prstGeom prst="bentUpArrow">
            <a:avLst>
              <a:gd name="adj1" fmla="val 28693"/>
              <a:gd name="adj2" fmla="val 33913"/>
              <a:gd name="adj3" fmla="val 34646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392500"/>
            <a:ext cx="4754489" cy="421137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API returned a lot of data. The data was parsed into a data frame (data) using a JSON normalize function, then relevant columns extracted.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here the relevant columns from the rest of the data was extracted into a dictionary.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dictionary was converted to a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can be found at: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https://github.com/dlevert/DSProject/blob/1058d4efddc46242e8fa28e001fc2cc99c776617/Lab%201%20Collecting%20the%20data.ipynb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899378" y="166629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   a</a:t>
            </a:r>
          </a:p>
        </p:txBody>
      </p:sp>
      <p:sp>
        <p:nvSpPr>
          <p:cNvPr id="7" name="Stored Data 6">
            <a:extLst>
              <a:ext uri="{FF2B5EF4-FFF2-40B4-BE49-F238E27FC236}">
                <a16:creationId xmlns:a16="http://schemas.microsoft.com/office/drawing/2014/main" id="{7D758D8F-9FA2-BA4E-A558-E72671E0FF04}"/>
              </a:ext>
            </a:extLst>
          </p:cNvPr>
          <p:cNvSpPr/>
          <p:nvPr/>
        </p:nvSpPr>
        <p:spPr>
          <a:xfrm>
            <a:off x="6096000" y="1769614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Launch Data</a:t>
            </a:r>
          </a:p>
        </p:txBody>
      </p:sp>
      <p:sp>
        <p:nvSpPr>
          <p:cNvPr id="8" name="Predefined Process 7">
            <a:extLst>
              <a:ext uri="{FF2B5EF4-FFF2-40B4-BE49-F238E27FC236}">
                <a16:creationId xmlns:a16="http://schemas.microsoft.com/office/drawing/2014/main" id="{CEA4A7D8-F35C-DC4B-B1D1-08AFB30AABE8}"/>
              </a:ext>
            </a:extLst>
          </p:cNvPr>
          <p:cNvSpPr/>
          <p:nvPr/>
        </p:nvSpPr>
        <p:spPr>
          <a:xfrm>
            <a:off x="7836014" y="1769614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JSON Normalize</a:t>
            </a:r>
          </a:p>
        </p:txBody>
      </p:sp>
      <p:sp>
        <p:nvSpPr>
          <p:cNvPr id="9" name="Predefined Process 8">
            <a:extLst>
              <a:ext uri="{FF2B5EF4-FFF2-40B4-BE49-F238E27FC236}">
                <a16:creationId xmlns:a16="http://schemas.microsoft.com/office/drawing/2014/main" id="{9C5815B1-7906-FF42-B5AA-B95A69C71984}"/>
              </a:ext>
            </a:extLst>
          </p:cNvPr>
          <p:cNvSpPr/>
          <p:nvPr/>
        </p:nvSpPr>
        <p:spPr>
          <a:xfrm>
            <a:off x="9576028" y="1769614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Column Extraction</a:t>
            </a:r>
          </a:p>
        </p:txBody>
      </p:sp>
      <p:sp>
        <p:nvSpPr>
          <p:cNvPr id="10" name="Predefined Process 9">
            <a:extLst>
              <a:ext uri="{FF2B5EF4-FFF2-40B4-BE49-F238E27FC236}">
                <a16:creationId xmlns:a16="http://schemas.microsoft.com/office/drawing/2014/main" id="{641F8DA2-9861-8942-BE64-0D0B034EB051}"/>
              </a:ext>
            </a:extLst>
          </p:cNvPr>
          <p:cNvSpPr/>
          <p:nvPr/>
        </p:nvSpPr>
        <p:spPr>
          <a:xfrm>
            <a:off x="9576028" y="2780807"/>
            <a:ext cx="1416050" cy="549049"/>
          </a:xfrm>
          <a:prstGeom prst="flowChartPredefined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Dictionary</a:t>
            </a:r>
          </a:p>
        </p:txBody>
      </p:sp>
      <p:sp>
        <p:nvSpPr>
          <p:cNvPr id="12" name="Stored Data 11">
            <a:extLst>
              <a:ext uri="{FF2B5EF4-FFF2-40B4-BE49-F238E27FC236}">
                <a16:creationId xmlns:a16="http://schemas.microsoft.com/office/drawing/2014/main" id="{32A01D81-8BC4-3243-951A-865C48AE2E6A}"/>
              </a:ext>
            </a:extLst>
          </p:cNvPr>
          <p:cNvSpPr/>
          <p:nvPr/>
        </p:nvSpPr>
        <p:spPr>
          <a:xfrm>
            <a:off x="6180211" y="2780806"/>
            <a:ext cx="1416050" cy="549049"/>
          </a:xfrm>
          <a:prstGeom prst="flowChartOnlineStora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Remaining Data</a:t>
            </a:r>
          </a:p>
        </p:txBody>
      </p:sp>
      <p:sp>
        <p:nvSpPr>
          <p:cNvPr id="13" name="Predefined Process 12">
            <a:extLst>
              <a:ext uri="{FF2B5EF4-FFF2-40B4-BE49-F238E27FC236}">
                <a16:creationId xmlns:a16="http://schemas.microsoft.com/office/drawing/2014/main" id="{93388A92-4299-424A-BAE7-F4C0E723B273}"/>
              </a:ext>
            </a:extLst>
          </p:cNvPr>
          <p:cNvSpPr/>
          <p:nvPr/>
        </p:nvSpPr>
        <p:spPr>
          <a:xfrm>
            <a:off x="9576028" y="3783416"/>
            <a:ext cx="1416050" cy="549049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Data Frame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647D78C-0D7C-9441-BA4C-AC4B1E73DDA9}"/>
              </a:ext>
            </a:extLst>
          </p:cNvPr>
          <p:cNvSpPr/>
          <p:nvPr/>
        </p:nvSpPr>
        <p:spPr>
          <a:xfrm>
            <a:off x="10104063" y="3378899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B22DD81-6116-424A-B5C2-D4EF92B455E3}"/>
              </a:ext>
            </a:extLst>
          </p:cNvPr>
          <p:cNvSpPr/>
          <p:nvPr/>
        </p:nvSpPr>
        <p:spPr>
          <a:xfrm rot="16200000">
            <a:off x="7419862" y="1846946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35595BE-247D-4E41-BBB3-788722028D9F}"/>
              </a:ext>
            </a:extLst>
          </p:cNvPr>
          <p:cNvSpPr/>
          <p:nvPr/>
        </p:nvSpPr>
        <p:spPr>
          <a:xfrm rot="16200000">
            <a:off x="9234057" y="1846945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31398EB9-F91E-044A-B884-6E26DD5331C4}"/>
              </a:ext>
            </a:extLst>
          </p:cNvPr>
          <p:cNvSpPr/>
          <p:nvPr/>
        </p:nvSpPr>
        <p:spPr>
          <a:xfrm rot="16200000">
            <a:off x="8322663" y="2064730"/>
            <a:ext cx="359980" cy="1981200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9DB4F99-8A0C-4049-BB0A-19C191D509FA}"/>
              </a:ext>
            </a:extLst>
          </p:cNvPr>
          <p:cNvSpPr/>
          <p:nvPr/>
        </p:nvSpPr>
        <p:spPr>
          <a:xfrm>
            <a:off x="10104063" y="2377401"/>
            <a:ext cx="359980" cy="394383"/>
          </a:xfrm>
          <a:prstGeom prst="down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155be751-a274-42e8-93fb-f39d3b9bccc8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4358</TotalTime>
  <Words>3500</Words>
  <Application>Microsoft Macintosh PowerPoint</Application>
  <PresentationFormat>Widescreen</PresentationFormat>
  <Paragraphs>422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Denis Levert</cp:lastModifiedBy>
  <cp:revision>190</cp:revision>
  <dcterms:created xsi:type="dcterms:W3CDTF">2021-04-29T18:58:34Z</dcterms:created>
  <dcterms:modified xsi:type="dcterms:W3CDTF">2021-10-14T14:56:23Z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